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43"/>
  </p:notesMasterIdLst>
  <p:sldIdLst>
    <p:sldId id="303" r:id="rId2"/>
    <p:sldId id="304" r:id="rId3"/>
    <p:sldId id="256" r:id="rId4"/>
    <p:sldId id="259" r:id="rId5"/>
    <p:sldId id="260" r:id="rId6"/>
    <p:sldId id="261" r:id="rId7"/>
    <p:sldId id="300" r:id="rId8"/>
    <p:sldId id="262" r:id="rId9"/>
    <p:sldId id="263" r:id="rId10"/>
    <p:sldId id="264" r:id="rId11"/>
    <p:sldId id="298" r:id="rId12"/>
    <p:sldId id="296" r:id="rId13"/>
    <p:sldId id="297" r:id="rId14"/>
    <p:sldId id="265" r:id="rId15"/>
    <p:sldId id="267" r:id="rId16"/>
    <p:sldId id="271" r:id="rId17"/>
    <p:sldId id="274" r:id="rId18"/>
    <p:sldId id="268" r:id="rId19"/>
    <p:sldId id="269" r:id="rId20"/>
    <p:sldId id="293" r:id="rId21"/>
    <p:sldId id="294" r:id="rId22"/>
    <p:sldId id="295" r:id="rId23"/>
    <p:sldId id="275" r:id="rId24"/>
    <p:sldId id="277" r:id="rId25"/>
    <p:sldId id="299" r:id="rId26"/>
    <p:sldId id="278" r:id="rId27"/>
    <p:sldId id="279" r:id="rId28"/>
    <p:sldId id="280" r:id="rId29"/>
    <p:sldId id="281" r:id="rId30"/>
    <p:sldId id="282" r:id="rId31"/>
    <p:sldId id="301" r:id="rId32"/>
    <p:sldId id="284" r:id="rId33"/>
    <p:sldId id="302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9144000" cy="6858000" type="screen4x3"/>
  <p:notesSz cx="6858000" cy="9144000"/>
  <p:defaultTextStyle>
    <a:defPPr>
      <a:defRPr lang="nb-NO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 autoAdjust="0"/>
    <p:restoredTop sz="70884" autoAdjust="0"/>
  </p:normalViewPr>
  <p:slideViewPr>
    <p:cSldViewPr snapToGrid="0" snapToObjects="1">
      <p:cViewPr varScale="1">
        <p:scale>
          <a:sx n="89" d="100"/>
          <a:sy n="89" d="100"/>
        </p:scale>
        <p:origin x="2216" y="160"/>
      </p:cViewPr>
      <p:guideLst/>
    </p:cSldViewPr>
  </p:slideViewPr>
  <p:outlineViewPr>
    <p:cViewPr>
      <p:scale>
        <a:sx n="33" d="100"/>
        <a:sy n="33" d="100"/>
      </p:scale>
      <p:origin x="0" y="-8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jetil Raaen" userId="0ef1a853-303e-4784-aadc-c380d09a0f32" providerId="ADAL" clId="{EB47F72C-4557-8742-8CEC-9B74F9F8F1BE}"/>
    <pc:docChg chg="undo custSel addSld delSld modSld sldOrd modMainMaster">
      <pc:chgData name="Kjetil Raaen" userId="0ef1a853-303e-4784-aadc-c380d09a0f32" providerId="ADAL" clId="{EB47F72C-4557-8742-8CEC-9B74F9F8F1BE}" dt="2019-01-08T12:14:05.602" v="2569" actId="403"/>
      <pc:docMkLst>
        <pc:docMk/>
      </pc:docMkLst>
      <pc:sldChg chg="delSp">
        <pc:chgData name="Kjetil Raaen" userId="0ef1a853-303e-4784-aadc-c380d09a0f32" providerId="ADAL" clId="{EB47F72C-4557-8742-8CEC-9B74F9F8F1BE}" dt="2019-01-07T09:30:59.443" v="88"/>
        <pc:sldMkLst>
          <pc:docMk/>
          <pc:sldMk cId="988782663" sldId="256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988782663" sldId="256"/>
            <ac:spMk id="5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7T09:30:10.909" v="62" actId="20577"/>
        <pc:sldMkLst>
          <pc:docMk/>
          <pc:sldMk cId="1106164712" sldId="259"/>
        </pc:sldMkLst>
        <pc:spChg chg="mod">
          <ac:chgData name="Kjetil Raaen" userId="0ef1a853-303e-4784-aadc-c380d09a0f32" providerId="ADAL" clId="{EB47F72C-4557-8742-8CEC-9B74F9F8F1BE}" dt="2019-01-07T09:30:10.909" v="62" actId="20577"/>
          <ac:spMkLst>
            <pc:docMk/>
            <pc:sldMk cId="1106164712" sldId="259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29:58.303" v="56" actId="478"/>
          <ac:spMkLst>
            <pc:docMk/>
            <pc:sldMk cId="1106164712" sldId="259"/>
            <ac:spMk id="4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7T09:30:59.443" v="88"/>
        <pc:sldMkLst>
          <pc:docMk/>
          <pc:sldMk cId="481305196" sldId="260"/>
        </pc:sldMkLst>
        <pc:spChg chg="mod">
          <ac:chgData name="Kjetil Raaen" userId="0ef1a853-303e-4784-aadc-c380d09a0f32" providerId="ADAL" clId="{EB47F72C-4557-8742-8CEC-9B74F9F8F1BE}" dt="2019-01-07T09:30:33.740" v="86" actId="20577"/>
          <ac:spMkLst>
            <pc:docMk/>
            <pc:sldMk cId="481305196" sldId="260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481305196" sldId="260"/>
            <ac:spMk id="4" creationId="{00000000-0000-0000-0000-000000000000}"/>
          </ac:spMkLst>
        </pc:spChg>
      </pc:sldChg>
      <pc:sldChg chg="delSp modSp modNotesTx">
        <pc:chgData name="Kjetil Raaen" userId="0ef1a853-303e-4784-aadc-c380d09a0f32" providerId="ADAL" clId="{EB47F72C-4557-8742-8CEC-9B74F9F8F1BE}" dt="2019-01-07T13:37:52.551" v="1005" actId="20577"/>
        <pc:sldMkLst>
          <pc:docMk/>
          <pc:sldMk cId="182405673" sldId="261"/>
        </pc:sldMkLst>
        <pc:spChg chg="mod">
          <ac:chgData name="Kjetil Raaen" userId="0ef1a853-303e-4784-aadc-c380d09a0f32" providerId="ADAL" clId="{EB47F72C-4557-8742-8CEC-9B74F9F8F1BE}" dt="2019-01-07T13:37:52.551" v="1005" actId="20577"/>
          <ac:spMkLst>
            <pc:docMk/>
            <pc:sldMk cId="182405673" sldId="261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82405673" sldId="261"/>
            <ac:spMk id="4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7T09:30:59.443" v="88"/>
        <pc:sldMkLst>
          <pc:docMk/>
          <pc:sldMk cId="182188428" sldId="262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82188428" sldId="262"/>
            <ac:spMk id="4" creationId="{00000000-0000-0000-0000-000000000000}"/>
          </ac:spMkLst>
        </pc:spChg>
        <pc:picChg chg="mod">
          <ac:chgData name="Kjetil Raaen" userId="0ef1a853-303e-4784-aadc-c380d09a0f32" providerId="ADAL" clId="{EB47F72C-4557-8742-8CEC-9B74F9F8F1BE}" dt="2019-01-07T09:30:45.910" v="87" actId="1076"/>
          <ac:picMkLst>
            <pc:docMk/>
            <pc:sldMk cId="182188428" sldId="262"/>
            <ac:picMk id="5" creationId="{00000000-0000-0000-0000-000000000000}"/>
          </ac:picMkLst>
        </pc:picChg>
      </pc:sldChg>
      <pc:sldChg chg="delSp modSp modNotesTx">
        <pc:chgData name="Kjetil Raaen" userId="0ef1a853-303e-4784-aadc-c380d09a0f32" providerId="ADAL" clId="{EB47F72C-4557-8742-8CEC-9B74F9F8F1BE}" dt="2019-01-08T11:08:22.809" v="2286" actId="20577"/>
        <pc:sldMkLst>
          <pc:docMk/>
          <pc:sldMk cId="1625843273" sldId="263"/>
        </pc:sldMkLst>
        <pc:spChg chg="mod">
          <ac:chgData name="Kjetil Raaen" userId="0ef1a853-303e-4784-aadc-c380d09a0f32" providerId="ADAL" clId="{EB47F72C-4557-8742-8CEC-9B74F9F8F1BE}" dt="2019-01-08T11:08:05.611" v="2220" actId="313"/>
          <ac:spMkLst>
            <pc:docMk/>
            <pc:sldMk cId="1625843273" sldId="263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625843273" sldId="263"/>
            <ac:spMk id="4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8T10:33:54.510" v="1295" actId="1076"/>
        <pc:sldMkLst>
          <pc:docMk/>
          <pc:sldMk cId="1062343107" sldId="264"/>
        </pc:sldMkLst>
        <pc:spChg chg="mod">
          <ac:chgData name="Kjetil Raaen" userId="0ef1a853-303e-4784-aadc-c380d09a0f32" providerId="ADAL" clId="{EB47F72C-4557-8742-8CEC-9B74F9F8F1BE}" dt="2019-01-08T10:33:54.510" v="1295" actId="1076"/>
          <ac:spMkLst>
            <pc:docMk/>
            <pc:sldMk cId="1062343107" sldId="264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062343107" sldId="264"/>
            <ac:spMk id="4" creationId="{00000000-0000-0000-0000-000000000000}"/>
          </ac:spMkLst>
        </pc:spChg>
      </pc:sldChg>
      <pc:sldChg chg="addSp delSp modSp modNotesTx">
        <pc:chgData name="Kjetil Raaen" userId="0ef1a853-303e-4784-aadc-c380d09a0f32" providerId="ADAL" clId="{EB47F72C-4557-8742-8CEC-9B74F9F8F1BE}" dt="2019-01-08T10:34:05.513" v="1296" actId="20577"/>
        <pc:sldMkLst>
          <pc:docMk/>
          <pc:sldMk cId="1172890088" sldId="265"/>
        </pc:sldMkLst>
        <pc:spChg chg="mod">
          <ac:chgData name="Kjetil Raaen" userId="0ef1a853-303e-4784-aadc-c380d09a0f32" providerId="ADAL" clId="{EB47F72C-4557-8742-8CEC-9B74F9F8F1BE}" dt="2019-01-07T09:55:00.667" v="171" actId="14100"/>
          <ac:spMkLst>
            <pc:docMk/>
            <pc:sldMk cId="1172890088" sldId="265"/>
            <ac:spMk id="2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0:00:05.411" v="212" actId="1076"/>
          <ac:spMkLst>
            <pc:docMk/>
            <pc:sldMk cId="1172890088" sldId="265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172890088" sldId="265"/>
            <ac:spMk id="4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55:12.872" v="176" actId="478"/>
          <ac:spMkLst>
            <pc:docMk/>
            <pc:sldMk cId="1172890088" sldId="265"/>
            <ac:spMk id="6" creationId="{00000000-0000-0000-0000-000000000000}"/>
          </ac:spMkLst>
        </pc:spChg>
        <pc:spChg chg="add mod">
          <ac:chgData name="Kjetil Raaen" userId="0ef1a853-303e-4784-aadc-c380d09a0f32" providerId="ADAL" clId="{EB47F72C-4557-8742-8CEC-9B74F9F8F1BE}" dt="2019-01-07T10:00:29.059" v="262" actId="1076"/>
          <ac:spMkLst>
            <pc:docMk/>
            <pc:sldMk cId="1172890088" sldId="265"/>
            <ac:spMk id="8" creationId="{4E956354-C815-4C48-A409-D4811F71DCB4}"/>
          </ac:spMkLst>
        </pc:spChg>
        <pc:picChg chg="add mod">
          <ac:chgData name="Kjetil Raaen" userId="0ef1a853-303e-4784-aadc-c380d09a0f32" providerId="ADAL" clId="{EB47F72C-4557-8742-8CEC-9B74F9F8F1BE}" dt="2019-01-07T09:59:56.721" v="209" actId="1076"/>
          <ac:picMkLst>
            <pc:docMk/>
            <pc:sldMk cId="1172890088" sldId="265"/>
            <ac:picMk id="7" creationId="{2BCE8B97-51C1-F748-9CBF-BB8B81E5C0FC}"/>
          </ac:picMkLst>
        </pc:picChg>
        <pc:picChg chg="mod">
          <ac:chgData name="Kjetil Raaen" userId="0ef1a853-303e-4784-aadc-c380d09a0f32" providerId="ADAL" clId="{EB47F72C-4557-8742-8CEC-9B74F9F8F1BE}" dt="2019-01-07T09:59:58.148" v="210" actId="1076"/>
          <ac:picMkLst>
            <pc:docMk/>
            <pc:sldMk cId="1172890088" sldId="265"/>
            <ac:picMk id="3076" creationId="{00000000-0000-0000-0000-000000000000}"/>
          </ac:picMkLst>
        </pc:picChg>
      </pc:sldChg>
      <pc:sldChg chg="addSp delSp ord">
        <pc:chgData name="Kjetil Raaen" userId="0ef1a853-303e-4784-aadc-c380d09a0f32" providerId="ADAL" clId="{EB47F72C-4557-8742-8CEC-9B74F9F8F1BE}" dt="2019-01-08T09:20:47.996" v="1007"/>
        <pc:sldMkLst>
          <pc:docMk/>
          <pc:sldMk cId="1410025081" sldId="267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410025081" sldId="267"/>
            <ac:spMk id="4" creationId="{00000000-0000-0000-0000-000000000000}"/>
          </ac:spMkLst>
        </pc:spChg>
        <pc:picChg chg="add">
          <ac:chgData name="Kjetil Raaen" userId="0ef1a853-303e-4784-aadc-c380d09a0f32" providerId="ADAL" clId="{EB47F72C-4557-8742-8CEC-9B74F9F8F1BE}" dt="2019-01-08T09:20:12.012" v="1006"/>
          <ac:picMkLst>
            <pc:docMk/>
            <pc:sldMk cId="1410025081" sldId="267"/>
            <ac:picMk id="5" creationId="{5EC6EEB3-66C1-7E4B-A458-5A07617BEBB3}"/>
          </ac:picMkLst>
        </pc:picChg>
      </pc:sldChg>
      <pc:sldChg chg="delSp">
        <pc:chgData name="Kjetil Raaen" userId="0ef1a853-303e-4784-aadc-c380d09a0f32" providerId="ADAL" clId="{EB47F72C-4557-8742-8CEC-9B74F9F8F1BE}" dt="2019-01-07T09:30:59.443" v="88"/>
        <pc:sldMkLst>
          <pc:docMk/>
          <pc:sldMk cId="3440858966" sldId="268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440858966" sldId="268"/>
            <ac:spMk id="18438" creationId="{00000000-0000-0000-0000-000000000000}"/>
          </ac:spMkLst>
        </pc:spChg>
      </pc:sldChg>
      <pc:sldChg chg="delSp modSp delAnim">
        <pc:chgData name="Kjetil Raaen" userId="0ef1a853-303e-4784-aadc-c380d09a0f32" providerId="ADAL" clId="{EB47F72C-4557-8742-8CEC-9B74F9F8F1BE}" dt="2019-01-07T09:59:30.961" v="181" actId="14100"/>
        <pc:sldMkLst>
          <pc:docMk/>
          <pc:sldMk cId="4183218013" sldId="269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4183218013" sldId="269"/>
            <ac:spMk id="19462" creationId="{00000000-0000-0000-0000-000000000000}"/>
          </ac:spMkLst>
        </pc:spChg>
        <pc:grpChg chg="del">
          <ac:chgData name="Kjetil Raaen" userId="0ef1a853-303e-4784-aadc-c380d09a0f32" providerId="ADAL" clId="{EB47F72C-4557-8742-8CEC-9B74F9F8F1BE}" dt="2019-01-07T09:59:17.844" v="180" actId="478"/>
          <ac:grpSpMkLst>
            <pc:docMk/>
            <pc:sldMk cId="4183218013" sldId="269"/>
            <ac:grpSpMk id="4" creationId="{00000000-0000-0000-0000-000000000000}"/>
          </ac:grpSpMkLst>
        </pc:grpChg>
        <pc:grpChg chg="mod">
          <ac:chgData name="Kjetil Raaen" userId="0ef1a853-303e-4784-aadc-c380d09a0f32" providerId="ADAL" clId="{EB47F72C-4557-8742-8CEC-9B74F9F8F1BE}" dt="2019-01-07T09:59:30.961" v="181" actId="14100"/>
          <ac:grpSpMkLst>
            <pc:docMk/>
            <pc:sldMk cId="4183218013" sldId="269"/>
            <ac:grpSpMk id="23559" creationId="{00000000-0000-0000-0000-000000000000}"/>
          </ac:grpSpMkLst>
        </pc:grpChg>
      </pc:sldChg>
      <pc:sldChg chg="delSp">
        <pc:chgData name="Kjetil Raaen" userId="0ef1a853-303e-4784-aadc-c380d09a0f32" providerId="ADAL" clId="{EB47F72C-4557-8742-8CEC-9B74F9F8F1BE}" dt="2019-01-07T09:30:59.443" v="88"/>
        <pc:sldMkLst>
          <pc:docMk/>
          <pc:sldMk cId="3464059550" sldId="271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464059550" sldId="271"/>
            <ac:spMk id="26630" creationId="{00000000-0000-0000-0000-000000000000}"/>
          </ac:spMkLst>
        </pc:spChg>
      </pc:sldChg>
      <pc:sldChg chg="delSp del">
        <pc:chgData name="Kjetil Raaen" userId="0ef1a853-303e-4784-aadc-c380d09a0f32" providerId="ADAL" clId="{EB47F72C-4557-8742-8CEC-9B74F9F8F1BE}" dt="2019-01-07T10:55:41.608" v="263" actId="2696"/>
        <pc:sldMkLst>
          <pc:docMk/>
          <pc:sldMk cId="3831895092" sldId="273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831895092" sldId="273"/>
            <ac:spMk id="26630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7T12:56:10.895" v="951" actId="20577"/>
        <pc:sldMkLst>
          <pc:docMk/>
          <pc:sldMk cId="3563161849" sldId="274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563161849" sldId="274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0:57:08.915" v="358" actId="20577"/>
          <ac:spMkLst>
            <pc:docMk/>
            <pc:sldMk cId="3563161849" sldId="274"/>
            <ac:spMk id="28674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2:56:10.895" v="951" actId="20577"/>
          <ac:spMkLst>
            <pc:docMk/>
            <pc:sldMk cId="3563161849" sldId="274"/>
            <ac:spMk id="28675" creationId="{00000000-0000-0000-0000-000000000000}"/>
          </ac:spMkLst>
        </pc:spChg>
        <pc:picChg chg="del">
          <ac:chgData name="Kjetil Raaen" userId="0ef1a853-303e-4784-aadc-c380d09a0f32" providerId="ADAL" clId="{EB47F72C-4557-8742-8CEC-9B74F9F8F1BE}" dt="2019-01-07T10:55:45.245" v="264" actId="478"/>
          <ac:picMkLst>
            <pc:docMk/>
            <pc:sldMk cId="3563161849" sldId="274"/>
            <ac:picMk id="28679" creationId="{00000000-0000-0000-0000-000000000000}"/>
          </ac:picMkLst>
        </pc:picChg>
      </pc:sldChg>
      <pc:sldChg chg="delSp modSp modNotesTx">
        <pc:chgData name="Kjetil Raaen" userId="0ef1a853-303e-4784-aadc-c380d09a0f32" providerId="ADAL" clId="{EB47F72C-4557-8742-8CEC-9B74F9F8F1BE}" dt="2019-01-07T12:56:04.271" v="950" actId="20577"/>
        <pc:sldMkLst>
          <pc:docMk/>
          <pc:sldMk cId="3212523879" sldId="275"/>
        </pc:sldMkLst>
        <pc:spChg chg="mod">
          <ac:chgData name="Kjetil Raaen" userId="0ef1a853-303e-4784-aadc-c380d09a0f32" providerId="ADAL" clId="{EB47F72C-4557-8742-8CEC-9B74F9F8F1BE}" dt="2019-01-07T11:14:56.638" v="367" actId="6549"/>
          <ac:spMkLst>
            <pc:docMk/>
            <pc:sldMk cId="3212523879" sldId="275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212523879" sldId="275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0:57:02.323" v="341" actId="20577"/>
          <ac:spMkLst>
            <pc:docMk/>
            <pc:sldMk cId="3212523879" sldId="275"/>
            <ac:spMk id="29698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2:55:50.990" v="908" actId="403"/>
          <ac:spMkLst>
            <pc:docMk/>
            <pc:sldMk cId="3212523879" sldId="275"/>
            <ac:spMk id="29703" creationId="{00000000-0000-0000-0000-000000000000}"/>
          </ac:spMkLst>
        </pc:spChg>
      </pc:sldChg>
      <pc:sldChg chg="delSp modSp del">
        <pc:chgData name="Kjetil Raaen" userId="0ef1a853-303e-4784-aadc-c380d09a0f32" providerId="ADAL" clId="{EB47F72C-4557-8742-8CEC-9B74F9F8F1BE}" dt="2019-01-08T09:21:22.665" v="1008" actId="2696"/>
        <pc:sldMkLst>
          <pc:docMk/>
          <pc:sldMk cId="3761329587" sldId="276"/>
        </pc:sldMkLst>
        <pc:spChg chg="mod">
          <ac:chgData name="Kjetil Raaen" userId="0ef1a853-303e-4784-aadc-c380d09a0f32" providerId="ADAL" clId="{EB47F72C-4557-8742-8CEC-9B74F9F8F1BE}" dt="2019-01-02T12:36:40.786" v="13" actId="27636"/>
          <ac:spMkLst>
            <pc:docMk/>
            <pc:sldMk cId="3761329587" sldId="276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761329587" sldId="276"/>
            <ac:spMk id="6" creationId="{00000000-0000-0000-0000-000000000000}"/>
          </ac:spMkLst>
        </pc:spChg>
      </pc:sldChg>
      <pc:sldChg chg="delSp modSp modNotesTx">
        <pc:chgData name="Kjetil Raaen" userId="0ef1a853-303e-4784-aadc-c380d09a0f32" providerId="ADAL" clId="{EB47F72C-4557-8742-8CEC-9B74F9F8F1BE}" dt="2019-01-08T12:10:25.103" v="2461" actId="20577"/>
        <pc:sldMkLst>
          <pc:docMk/>
          <pc:sldMk cId="2665036104" sldId="277"/>
        </pc:sldMkLst>
        <pc:spChg chg="mod">
          <ac:chgData name="Kjetil Raaen" userId="0ef1a853-303e-4784-aadc-c380d09a0f32" providerId="ADAL" clId="{EB47F72C-4557-8742-8CEC-9B74F9F8F1BE}" dt="2019-01-08T12:10:25.103" v="2461" actId="20577"/>
          <ac:spMkLst>
            <pc:docMk/>
            <pc:sldMk cId="2665036104" sldId="277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2665036104" sldId="277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8T12:09:27.518" v="2336" actId="1076"/>
          <ac:spMkLst>
            <pc:docMk/>
            <pc:sldMk cId="2665036104" sldId="277"/>
            <ac:spMk id="7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8T12:09:40.867" v="2356"/>
          <ac:spMkLst>
            <pc:docMk/>
            <pc:sldMk cId="2665036104" sldId="277"/>
            <ac:spMk id="31746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8T12:14:05.602" v="2569" actId="403"/>
        <pc:sldMkLst>
          <pc:docMk/>
          <pc:sldMk cId="1049386937" sldId="278"/>
        </pc:sldMkLst>
        <pc:spChg chg="mod">
          <ac:chgData name="Kjetil Raaen" userId="0ef1a853-303e-4784-aadc-c380d09a0f32" providerId="ADAL" clId="{EB47F72C-4557-8742-8CEC-9B74F9F8F1BE}" dt="2019-01-08T12:14:05.602" v="2569" actId="403"/>
          <ac:spMkLst>
            <pc:docMk/>
            <pc:sldMk cId="1049386937" sldId="278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049386937" sldId="278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8T12:13:59.830" v="2566" actId="20577"/>
          <ac:spMkLst>
            <pc:docMk/>
            <pc:sldMk cId="1049386937" sldId="278"/>
            <ac:spMk id="32770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8T12:07:44.674" v="2320" actId="1076"/>
          <ac:spMkLst>
            <pc:docMk/>
            <pc:sldMk cId="1049386937" sldId="278"/>
            <ac:spMk id="32775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8T09:34:51.480" v="1152" actId="1076"/>
        <pc:sldMkLst>
          <pc:docMk/>
          <pc:sldMk cId="1458093982" sldId="279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458093982" sldId="279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8T09:34:47.687" v="1151" actId="313"/>
          <ac:spMkLst>
            <pc:docMk/>
            <pc:sldMk cId="1458093982" sldId="279"/>
            <ac:spMk id="33795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8T09:34:51.480" v="1152" actId="1076"/>
          <ac:spMkLst>
            <pc:docMk/>
            <pc:sldMk cId="1458093982" sldId="279"/>
            <ac:spMk id="33799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8T09:42:01.485" v="1154" actId="5793"/>
        <pc:sldMkLst>
          <pc:docMk/>
          <pc:sldMk cId="3077481886" sldId="280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077481886" sldId="280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8T09:42:01.485" v="1154" actId="5793"/>
          <ac:spMkLst>
            <pc:docMk/>
            <pc:sldMk cId="3077481886" sldId="280"/>
            <ac:spMk id="24580" creationId="{00000000-0000-0000-0000-000000000000}"/>
          </ac:spMkLst>
        </pc:spChg>
      </pc:sldChg>
      <pc:sldChg chg="delSp">
        <pc:chgData name="Kjetil Raaen" userId="0ef1a853-303e-4784-aadc-c380d09a0f32" providerId="ADAL" clId="{EB47F72C-4557-8742-8CEC-9B74F9F8F1BE}" dt="2019-01-07T09:30:59.443" v="88"/>
        <pc:sldMkLst>
          <pc:docMk/>
          <pc:sldMk cId="1949365271" sldId="281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949365271" sldId="281"/>
            <ac:spMk id="6" creationId="{00000000-0000-0000-0000-000000000000}"/>
          </ac:spMkLst>
        </pc:spChg>
      </pc:sldChg>
      <pc:sldChg chg="addSp delSp modSp">
        <pc:chgData name="Kjetil Raaen" userId="0ef1a853-303e-4784-aadc-c380d09a0f32" providerId="ADAL" clId="{EB47F72C-4557-8742-8CEC-9B74F9F8F1BE}" dt="2019-01-07T12:57:36.862" v="952" actId="6549"/>
        <pc:sldMkLst>
          <pc:docMk/>
          <pc:sldMk cId="240844202" sldId="282"/>
        </pc:sldMkLst>
        <pc:spChg chg="add del mod">
          <ac:chgData name="Kjetil Raaen" userId="0ef1a853-303e-4784-aadc-c380d09a0f32" providerId="ADAL" clId="{EB47F72C-4557-8742-8CEC-9B74F9F8F1BE}" dt="2019-01-07T11:22:57.655" v="375"/>
          <ac:spMkLst>
            <pc:docMk/>
            <pc:sldMk cId="240844202" sldId="282"/>
            <ac:spMk id="2" creationId="{E3365DE1-7046-8C47-B702-2E84E977684C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240844202" sldId="282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2:57:36.862" v="952" actId="6549"/>
          <ac:spMkLst>
            <pc:docMk/>
            <pc:sldMk cId="240844202" sldId="282"/>
            <ac:spMk id="10255" creationId="{00000000-0000-0000-0000-000000000000}"/>
          </ac:spMkLst>
        </pc:spChg>
        <pc:inkChg chg="mod">
          <ac:chgData name="Kjetil Raaen" userId="0ef1a853-303e-4784-aadc-c380d09a0f32" providerId="ADAL" clId="{EB47F72C-4557-8742-8CEC-9B74F9F8F1BE}" dt="2019-01-07T11:23:06.067" v="376" actId="1076"/>
          <ac:inkMkLst>
            <pc:docMk/>
            <pc:sldMk cId="240844202" sldId="282"/>
            <ac:inkMk id="1026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3:06.067" v="376" actId="1076"/>
          <ac:inkMkLst>
            <pc:docMk/>
            <pc:sldMk cId="240844202" sldId="282"/>
            <ac:inkMk id="1027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3:06.067" v="376" actId="1076"/>
          <ac:inkMkLst>
            <pc:docMk/>
            <pc:sldMk cId="240844202" sldId="282"/>
            <ac:inkMk id="1028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3:06.067" v="376" actId="1076"/>
          <ac:inkMkLst>
            <pc:docMk/>
            <pc:sldMk cId="240844202" sldId="282"/>
            <ac:inkMk id="1029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2:54.314" v="373" actId="1076"/>
          <ac:inkMkLst>
            <pc:docMk/>
            <pc:sldMk cId="240844202" sldId="282"/>
            <ac:inkMk id="1030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2:54.314" v="373" actId="1076"/>
          <ac:inkMkLst>
            <pc:docMk/>
            <pc:sldMk cId="240844202" sldId="282"/>
            <ac:inkMk id="1031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2:54.314" v="373" actId="1076"/>
          <ac:inkMkLst>
            <pc:docMk/>
            <pc:sldMk cId="240844202" sldId="282"/>
            <ac:inkMk id="1032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2:54.314" v="373" actId="1076"/>
          <ac:inkMkLst>
            <pc:docMk/>
            <pc:sldMk cId="240844202" sldId="282"/>
            <ac:inkMk id="1033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2:54.314" v="373" actId="1076"/>
          <ac:inkMkLst>
            <pc:docMk/>
            <pc:sldMk cId="240844202" sldId="282"/>
            <ac:inkMk id="1034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2:54.314" v="373" actId="1076"/>
          <ac:inkMkLst>
            <pc:docMk/>
            <pc:sldMk cId="240844202" sldId="282"/>
            <ac:inkMk id="1035" creationId="{00000000-0000-0000-0000-000000000000}"/>
          </ac:inkMkLst>
        </pc:inkChg>
        <pc:inkChg chg="mod">
          <ac:chgData name="Kjetil Raaen" userId="0ef1a853-303e-4784-aadc-c380d09a0f32" providerId="ADAL" clId="{EB47F72C-4557-8742-8CEC-9B74F9F8F1BE}" dt="2019-01-07T11:22:54.314" v="373" actId="1076"/>
          <ac:inkMkLst>
            <pc:docMk/>
            <pc:sldMk cId="240844202" sldId="282"/>
            <ac:inkMk id="1036" creationId="{00000000-0000-0000-0000-000000000000}"/>
          </ac:inkMkLst>
        </pc:inkChg>
      </pc:sldChg>
      <pc:sldChg chg="delSp modSp del">
        <pc:chgData name="Kjetil Raaen" userId="0ef1a853-303e-4784-aadc-c380d09a0f32" providerId="ADAL" clId="{EB47F72C-4557-8742-8CEC-9B74F9F8F1BE}" dt="2019-01-07T12:47:24.873" v="734" actId="2696"/>
        <pc:sldMkLst>
          <pc:docMk/>
          <pc:sldMk cId="1761542126" sldId="283"/>
        </pc:sldMkLst>
        <pc:spChg chg="mod">
          <ac:chgData name="Kjetil Raaen" userId="0ef1a853-303e-4784-aadc-c380d09a0f32" providerId="ADAL" clId="{EB47F72C-4557-8742-8CEC-9B74F9F8F1BE}" dt="2019-01-02T12:36:41.134" v="18" actId="27636"/>
          <ac:spMkLst>
            <pc:docMk/>
            <pc:sldMk cId="1761542126" sldId="283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761542126" sldId="283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09:53:16.863" v="138"/>
          <ac:spMkLst>
            <pc:docMk/>
            <pc:sldMk cId="1761542126" sldId="283"/>
            <ac:spMk id="36866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8T09:42:18.157" v="1156" actId="5793"/>
        <pc:sldMkLst>
          <pc:docMk/>
          <pc:sldMk cId="3052542193" sldId="284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052542193" sldId="284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8T09:42:18.157" v="1156" actId="5793"/>
          <ac:spMkLst>
            <pc:docMk/>
            <pc:sldMk cId="3052542193" sldId="284"/>
            <ac:spMk id="9220" creationId="{00000000-0000-0000-0000-000000000000}"/>
          </ac:spMkLst>
        </pc:spChg>
      </pc:sldChg>
      <pc:sldChg chg="delSp modSp modNotesTx">
        <pc:chgData name="Kjetil Raaen" userId="0ef1a853-303e-4784-aadc-c380d09a0f32" providerId="ADAL" clId="{EB47F72C-4557-8742-8CEC-9B74F9F8F1BE}" dt="2019-01-08T09:42:58.673" v="1229" actId="20577"/>
        <pc:sldMkLst>
          <pc:docMk/>
          <pc:sldMk cId="3955186497" sldId="285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955186497" sldId="285"/>
            <ac:spMk id="11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8T09:42:32.811" v="1158" actId="403"/>
          <ac:spMkLst>
            <pc:docMk/>
            <pc:sldMk cId="3955186497" sldId="285"/>
            <ac:spMk id="2074" creationId="{00000000-0000-0000-0000-000000000000}"/>
          </ac:spMkLst>
        </pc:spChg>
      </pc:sldChg>
      <pc:sldChg chg="delSp">
        <pc:chgData name="Kjetil Raaen" userId="0ef1a853-303e-4784-aadc-c380d09a0f32" providerId="ADAL" clId="{EB47F72C-4557-8742-8CEC-9B74F9F8F1BE}" dt="2019-01-07T09:30:59.443" v="88"/>
        <pc:sldMkLst>
          <pc:docMk/>
          <pc:sldMk cId="3706003165" sldId="286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3706003165" sldId="286"/>
            <ac:spMk id="7" creationId="{00000000-0000-0000-0000-000000000000}"/>
          </ac:spMkLst>
        </pc:spChg>
      </pc:sldChg>
      <pc:sldChg chg="delSp">
        <pc:chgData name="Kjetil Raaen" userId="0ef1a853-303e-4784-aadc-c380d09a0f32" providerId="ADAL" clId="{EB47F72C-4557-8742-8CEC-9B74F9F8F1BE}" dt="2019-01-07T09:30:59.443" v="88"/>
        <pc:sldMkLst>
          <pc:docMk/>
          <pc:sldMk cId="1459029671" sldId="287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459029671" sldId="287"/>
            <ac:spMk id="8" creationId="{00000000-0000-0000-0000-000000000000}"/>
          </ac:spMkLst>
        </pc:spChg>
      </pc:sldChg>
      <pc:sldChg chg="delSp">
        <pc:chgData name="Kjetil Raaen" userId="0ef1a853-303e-4784-aadc-c380d09a0f32" providerId="ADAL" clId="{EB47F72C-4557-8742-8CEC-9B74F9F8F1BE}" dt="2019-01-07T09:30:59.443" v="88"/>
        <pc:sldMkLst>
          <pc:docMk/>
          <pc:sldMk cId="1894626078" sldId="288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1894626078" sldId="288"/>
            <ac:spMk id="13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7T12:52:11.469" v="792" actId="14100"/>
        <pc:sldMkLst>
          <pc:docMk/>
          <pc:sldMk cId="979336909" sldId="289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979336909" sldId="289"/>
            <ac:spMk id="8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2:52:11.469" v="792" actId="14100"/>
          <ac:spMkLst>
            <pc:docMk/>
            <pc:sldMk cId="979336909" sldId="289"/>
            <ac:spMk id="11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2:52:04.147" v="791" actId="1076"/>
          <ac:spMkLst>
            <pc:docMk/>
            <pc:sldMk cId="979336909" sldId="289"/>
            <ac:spMk id="39943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2:51:25.989" v="773" actId="403"/>
          <ac:spMkLst>
            <pc:docMk/>
            <pc:sldMk cId="979336909" sldId="289"/>
            <ac:spMk id="39944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7T12:52:43.159" v="797" actId="6549"/>
        <pc:sldMkLst>
          <pc:docMk/>
          <pc:sldMk cId="2827481876" sldId="290"/>
        </pc:sldMkLst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2827481876" sldId="290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2:52:37.617" v="794"/>
          <ac:spMkLst>
            <pc:docMk/>
            <pc:sldMk cId="2827481876" sldId="290"/>
            <ac:spMk id="40962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2:52:43.159" v="797" actId="6549"/>
          <ac:spMkLst>
            <pc:docMk/>
            <pc:sldMk cId="2827481876" sldId="290"/>
            <ac:spMk id="40963" creationId="{00000000-0000-0000-0000-000000000000}"/>
          </ac:spMkLst>
        </pc:spChg>
      </pc:sldChg>
      <pc:sldChg chg="delSp modSp">
        <pc:chgData name="Kjetil Raaen" userId="0ef1a853-303e-4784-aadc-c380d09a0f32" providerId="ADAL" clId="{EB47F72C-4557-8742-8CEC-9B74F9F8F1BE}" dt="2019-01-08T10:31:15.492" v="1231" actId="20577"/>
        <pc:sldMkLst>
          <pc:docMk/>
          <pc:sldMk cId="709067460" sldId="291"/>
        </pc:sldMkLst>
        <pc:spChg chg="mod">
          <ac:chgData name="Kjetil Raaen" userId="0ef1a853-303e-4784-aadc-c380d09a0f32" providerId="ADAL" clId="{EB47F72C-4557-8742-8CEC-9B74F9F8F1BE}" dt="2019-01-08T10:31:15.492" v="1231" actId="20577"/>
          <ac:spMkLst>
            <pc:docMk/>
            <pc:sldMk cId="709067460" sldId="291"/>
            <ac:spMk id="3" creationId="{00000000-0000-0000-0000-000000000000}"/>
          </ac:spMkLst>
        </pc:spChg>
        <pc:spChg chg="del">
          <ac:chgData name="Kjetil Raaen" userId="0ef1a853-303e-4784-aadc-c380d09a0f32" providerId="ADAL" clId="{EB47F72C-4557-8742-8CEC-9B74F9F8F1BE}" dt="2019-01-07T09:30:59.443" v="88"/>
          <ac:spMkLst>
            <pc:docMk/>
            <pc:sldMk cId="709067460" sldId="291"/>
            <ac:spMk id="6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7T12:30:59.545" v="487" actId="1076"/>
          <ac:spMkLst>
            <pc:docMk/>
            <pc:sldMk cId="709067460" sldId="291"/>
            <ac:spMk id="41991" creationId="{00000000-0000-0000-0000-000000000000}"/>
          </ac:spMkLst>
        </pc:spChg>
      </pc:sldChg>
      <pc:sldChg chg="modSp add">
        <pc:chgData name="Kjetil Raaen" userId="0ef1a853-303e-4784-aadc-c380d09a0f32" providerId="ADAL" clId="{EB47F72C-4557-8742-8CEC-9B74F9F8F1BE}" dt="2019-01-07T12:54:43.936" v="896" actId="20577"/>
        <pc:sldMkLst>
          <pc:docMk/>
          <pc:sldMk cId="3478754497" sldId="292"/>
        </pc:sldMkLst>
        <pc:spChg chg="mod">
          <ac:chgData name="Kjetil Raaen" userId="0ef1a853-303e-4784-aadc-c380d09a0f32" providerId="ADAL" clId="{EB47F72C-4557-8742-8CEC-9B74F9F8F1BE}" dt="2019-01-07T12:40:20.926" v="567" actId="20577"/>
          <ac:spMkLst>
            <pc:docMk/>
            <pc:sldMk cId="3478754497" sldId="292"/>
            <ac:spMk id="2" creationId="{F0F8D3F4-442F-734E-8DEA-10FAD1BA69E8}"/>
          </ac:spMkLst>
        </pc:spChg>
        <pc:spChg chg="mod">
          <ac:chgData name="Kjetil Raaen" userId="0ef1a853-303e-4784-aadc-c380d09a0f32" providerId="ADAL" clId="{EB47F72C-4557-8742-8CEC-9B74F9F8F1BE}" dt="2019-01-07T12:54:43.936" v="896" actId="20577"/>
          <ac:spMkLst>
            <pc:docMk/>
            <pc:sldMk cId="3478754497" sldId="292"/>
            <ac:spMk id="3" creationId="{5A820B75-DD06-D641-92DA-102282D992B9}"/>
          </ac:spMkLst>
        </pc:spChg>
      </pc:sldChg>
      <pc:sldChg chg="addSp delSp modSp add">
        <pc:chgData name="Kjetil Raaen" userId="0ef1a853-303e-4784-aadc-c380d09a0f32" providerId="ADAL" clId="{EB47F72C-4557-8742-8CEC-9B74F9F8F1BE}" dt="2019-01-08T10:36:19.270" v="1314" actId="208"/>
        <pc:sldMkLst>
          <pc:docMk/>
          <pc:sldMk cId="55992523" sldId="293"/>
        </pc:sldMkLst>
        <pc:spChg chg="mod">
          <ac:chgData name="Kjetil Raaen" userId="0ef1a853-303e-4784-aadc-c380d09a0f32" providerId="ADAL" clId="{EB47F72C-4557-8742-8CEC-9B74F9F8F1BE}" dt="2019-01-08T10:35:14.415" v="1304" actId="20577"/>
          <ac:spMkLst>
            <pc:docMk/>
            <pc:sldMk cId="55992523" sldId="293"/>
            <ac:spMk id="2" creationId="{8257B236-F327-4E42-9A9D-E9BD27A73878}"/>
          </ac:spMkLst>
        </pc:spChg>
        <pc:spChg chg="del">
          <ac:chgData name="Kjetil Raaen" userId="0ef1a853-303e-4784-aadc-c380d09a0f32" providerId="ADAL" clId="{EB47F72C-4557-8742-8CEC-9B74F9F8F1BE}" dt="2019-01-08T10:35:28.030" v="1306" actId="478"/>
          <ac:spMkLst>
            <pc:docMk/>
            <pc:sldMk cId="55992523" sldId="293"/>
            <ac:spMk id="3" creationId="{0D633DCB-1EEB-C044-8F3D-E6B03C8C8AF9}"/>
          </ac:spMkLst>
        </pc:spChg>
        <pc:spChg chg="add del mod">
          <ac:chgData name="Kjetil Raaen" userId="0ef1a853-303e-4784-aadc-c380d09a0f32" providerId="ADAL" clId="{EB47F72C-4557-8742-8CEC-9B74F9F8F1BE}" dt="2019-01-08T10:35:50.429" v="1308" actId="478"/>
          <ac:spMkLst>
            <pc:docMk/>
            <pc:sldMk cId="55992523" sldId="293"/>
            <ac:spMk id="5" creationId="{DFEF5B4B-C42F-3F47-8F00-2350C52D0F0E}"/>
          </ac:spMkLst>
        </pc:spChg>
        <pc:spChg chg="add mod">
          <ac:chgData name="Kjetil Raaen" userId="0ef1a853-303e-4784-aadc-c380d09a0f32" providerId="ADAL" clId="{EB47F72C-4557-8742-8CEC-9B74F9F8F1BE}" dt="2019-01-08T10:36:19.270" v="1314" actId="208"/>
          <ac:spMkLst>
            <pc:docMk/>
            <pc:sldMk cId="55992523" sldId="293"/>
            <ac:spMk id="6" creationId="{F8445DC0-EE1F-F34E-AD53-BA5FDE5B093A}"/>
          </ac:spMkLst>
        </pc:spChg>
        <pc:picChg chg="add">
          <ac:chgData name="Kjetil Raaen" userId="0ef1a853-303e-4784-aadc-c380d09a0f32" providerId="ADAL" clId="{EB47F72C-4557-8742-8CEC-9B74F9F8F1BE}" dt="2019-01-08T10:35:25.231" v="1305"/>
          <ac:picMkLst>
            <pc:docMk/>
            <pc:sldMk cId="55992523" sldId="293"/>
            <ac:picMk id="4" creationId="{CA21D12F-4343-3645-9310-B7DD0923246C}"/>
          </ac:picMkLst>
        </pc:picChg>
      </pc:sldChg>
      <pc:sldChg chg="addSp delSp modSp add">
        <pc:chgData name="Kjetil Raaen" userId="0ef1a853-303e-4784-aadc-c380d09a0f32" providerId="ADAL" clId="{EB47F72C-4557-8742-8CEC-9B74F9F8F1BE}" dt="2019-01-08T10:38:00.044" v="1327" actId="14100"/>
        <pc:sldMkLst>
          <pc:docMk/>
          <pc:sldMk cId="1799097258" sldId="294"/>
        </pc:sldMkLst>
        <pc:spChg chg="del">
          <ac:chgData name="Kjetil Raaen" userId="0ef1a853-303e-4784-aadc-c380d09a0f32" providerId="ADAL" clId="{EB47F72C-4557-8742-8CEC-9B74F9F8F1BE}" dt="2019-01-08T10:37:24.562" v="1318" actId="478"/>
          <ac:spMkLst>
            <pc:docMk/>
            <pc:sldMk cId="1799097258" sldId="294"/>
            <ac:spMk id="2" creationId="{97EB6542-8120-AA4C-AB0F-7E34CF89B5EC}"/>
          </ac:spMkLst>
        </pc:spChg>
        <pc:spChg chg="add mod">
          <ac:chgData name="Kjetil Raaen" userId="0ef1a853-303e-4784-aadc-c380d09a0f32" providerId="ADAL" clId="{EB47F72C-4557-8742-8CEC-9B74F9F8F1BE}" dt="2019-01-08T10:37:41.018" v="1321" actId="208"/>
          <ac:spMkLst>
            <pc:docMk/>
            <pc:sldMk cId="1799097258" sldId="294"/>
            <ac:spMk id="5" creationId="{C42C3870-D862-6244-A93B-9E47BB366E03}"/>
          </ac:spMkLst>
        </pc:spChg>
        <pc:spChg chg="add mod">
          <ac:chgData name="Kjetil Raaen" userId="0ef1a853-303e-4784-aadc-c380d09a0f32" providerId="ADAL" clId="{EB47F72C-4557-8742-8CEC-9B74F9F8F1BE}" dt="2019-01-08T10:38:00.044" v="1327" actId="14100"/>
          <ac:spMkLst>
            <pc:docMk/>
            <pc:sldMk cId="1799097258" sldId="294"/>
            <ac:spMk id="6" creationId="{141366F7-C9E6-4749-914A-1EC0FFE068EA}"/>
          </ac:spMkLst>
        </pc:spChg>
        <pc:spChg chg="add mod">
          <ac:chgData name="Kjetil Raaen" userId="0ef1a853-303e-4784-aadc-c380d09a0f32" providerId="ADAL" clId="{EB47F72C-4557-8742-8CEC-9B74F9F8F1BE}" dt="2019-01-08T10:37:55.356" v="1325" actId="14100"/>
          <ac:spMkLst>
            <pc:docMk/>
            <pc:sldMk cId="1799097258" sldId="294"/>
            <ac:spMk id="7" creationId="{3F28032C-0101-7841-9C9B-948581883050}"/>
          </ac:spMkLst>
        </pc:spChg>
        <pc:picChg chg="add mod">
          <ac:chgData name="Kjetil Raaen" userId="0ef1a853-303e-4784-aadc-c380d09a0f32" providerId="ADAL" clId="{EB47F72C-4557-8742-8CEC-9B74F9F8F1BE}" dt="2019-01-08T10:37:21.829" v="1317" actId="1076"/>
          <ac:picMkLst>
            <pc:docMk/>
            <pc:sldMk cId="1799097258" sldId="294"/>
            <ac:picMk id="4" creationId="{F96FC4FC-71A7-1541-827F-6EA5A1207751}"/>
          </ac:picMkLst>
        </pc:picChg>
      </pc:sldChg>
      <pc:sldChg chg="addSp delSp modSp add">
        <pc:chgData name="Kjetil Raaen" userId="0ef1a853-303e-4784-aadc-c380d09a0f32" providerId="ADAL" clId="{EB47F72C-4557-8742-8CEC-9B74F9F8F1BE}" dt="2019-01-08T10:41:20.707" v="1431" actId="478"/>
        <pc:sldMkLst>
          <pc:docMk/>
          <pc:sldMk cId="3672661167" sldId="295"/>
        </pc:sldMkLst>
        <pc:spChg chg="mod">
          <ac:chgData name="Kjetil Raaen" userId="0ef1a853-303e-4784-aadc-c380d09a0f32" providerId="ADAL" clId="{EB47F72C-4557-8742-8CEC-9B74F9F8F1BE}" dt="2019-01-08T10:40:17.793" v="1425" actId="20577"/>
          <ac:spMkLst>
            <pc:docMk/>
            <pc:sldMk cId="3672661167" sldId="295"/>
            <ac:spMk id="2" creationId="{02855837-7AD8-FA49-A5C6-FAC0253B607A}"/>
          </ac:spMkLst>
        </pc:spChg>
        <pc:spChg chg="del">
          <ac:chgData name="Kjetil Raaen" userId="0ef1a853-303e-4784-aadc-c380d09a0f32" providerId="ADAL" clId="{EB47F72C-4557-8742-8CEC-9B74F9F8F1BE}" dt="2019-01-08T10:41:20.707" v="1431" actId="478"/>
          <ac:spMkLst>
            <pc:docMk/>
            <pc:sldMk cId="3672661167" sldId="295"/>
            <ac:spMk id="3" creationId="{72386C44-F868-2646-A4EA-8D91FA67B53B}"/>
          </ac:spMkLst>
        </pc:spChg>
        <pc:picChg chg="add mod">
          <ac:chgData name="Kjetil Raaen" userId="0ef1a853-303e-4784-aadc-c380d09a0f32" providerId="ADAL" clId="{EB47F72C-4557-8742-8CEC-9B74F9F8F1BE}" dt="2019-01-08T10:40:43.573" v="1427" actId="1076"/>
          <ac:picMkLst>
            <pc:docMk/>
            <pc:sldMk cId="3672661167" sldId="295"/>
            <ac:picMk id="4" creationId="{4F54F015-1C12-BB49-9340-AEEEC452660C}"/>
          </ac:picMkLst>
        </pc:picChg>
        <pc:picChg chg="add mod">
          <ac:chgData name="Kjetil Raaen" userId="0ef1a853-303e-4784-aadc-c380d09a0f32" providerId="ADAL" clId="{EB47F72C-4557-8742-8CEC-9B74F9F8F1BE}" dt="2019-01-08T10:41:18.326" v="1430" actId="1076"/>
          <ac:picMkLst>
            <pc:docMk/>
            <pc:sldMk cId="3672661167" sldId="295"/>
            <ac:picMk id="5" creationId="{35B7AD98-E26C-6A47-A569-17CB5D3D1E79}"/>
          </ac:picMkLst>
        </pc:picChg>
      </pc:sldChg>
      <pc:sldChg chg="modSp add">
        <pc:chgData name="Kjetil Raaen" userId="0ef1a853-303e-4784-aadc-c380d09a0f32" providerId="ADAL" clId="{EB47F72C-4557-8742-8CEC-9B74F9F8F1BE}" dt="2019-01-08T10:53:20.497" v="1826" actId="20577"/>
        <pc:sldMkLst>
          <pc:docMk/>
          <pc:sldMk cId="1387263837" sldId="296"/>
        </pc:sldMkLst>
        <pc:spChg chg="mod">
          <ac:chgData name="Kjetil Raaen" userId="0ef1a853-303e-4784-aadc-c380d09a0f32" providerId="ADAL" clId="{EB47F72C-4557-8742-8CEC-9B74F9F8F1BE}" dt="2019-01-08T10:42:07.385" v="1450" actId="20577"/>
          <ac:spMkLst>
            <pc:docMk/>
            <pc:sldMk cId="1387263837" sldId="296"/>
            <ac:spMk id="2" creationId="{E8D1EF59-2041-004C-AA6C-20C771871FEC}"/>
          </ac:spMkLst>
        </pc:spChg>
        <pc:spChg chg="mod">
          <ac:chgData name="Kjetil Raaen" userId="0ef1a853-303e-4784-aadc-c380d09a0f32" providerId="ADAL" clId="{EB47F72C-4557-8742-8CEC-9B74F9F8F1BE}" dt="2019-01-08T10:53:20.497" v="1826" actId="20577"/>
          <ac:spMkLst>
            <pc:docMk/>
            <pc:sldMk cId="1387263837" sldId="296"/>
            <ac:spMk id="3" creationId="{96DE0E37-E5DF-F646-9839-09DBDDA387C2}"/>
          </ac:spMkLst>
        </pc:spChg>
      </pc:sldChg>
      <pc:sldChg chg="modSp add">
        <pc:chgData name="Kjetil Raaen" userId="0ef1a853-303e-4784-aadc-c380d09a0f32" providerId="ADAL" clId="{EB47F72C-4557-8742-8CEC-9B74F9F8F1BE}" dt="2019-01-08T11:05:22.792" v="2144" actId="20577"/>
        <pc:sldMkLst>
          <pc:docMk/>
          <pc:sldMk cId="3813699133" sldId="297"/>
        </pc:sldMkLst>
        <pc:spChg chg="mod">
          <ac:chgData name="Kjetil Raaen" userId="0ef1a853-303e-4784-aadc-c380d09a0f32" providerId="ADAL" clId="{EB47F72C-4557-8742-8CEC-9B74F9F8F1BE}" dt="2019-01-08T10:54:52.493" v="1882" actId="14100"/>
          <ac:spMkLst>
            <pc:docMk/>
            <pc:sldMk cId="3813699133" sldId="297"/>
            <ac:spMk id="2" creationId="{03925EC6-BD3F-E940-9515-7838BCAFE77F}"/>
          </ac:spMkLst>
        </pc:spChg>
        <pc:spChg chg="mod">
          <ac:chgData name="Kjetil Raaen" userId="0ef1a853-303e-4784-aadc-c380d09a0f32" providerId="ADAL" clId="{EB47F72C-4557-8742-8CEC-9B74F9F8F1BE}" dt="2019-01-08T11:05:22.792" v="2144" actId="20577"/>
          <ac:spMkLst>
            <pc:docMk/>
            <pc:sldMk cId="3813699133" sldId="297"/>
            <ac:spMk id="3" creationId="{D7704D36-0D65-9F4B-BA72-A6946A2684DC}"/>
          </ac:spMkLst>
        </pc:spChg>
      </pc:sldChg>
      <pc:sldChg chg="addSp delSp modSp add">
        <pc:chgData name="Kjetil Raaen" userId="0ef1a853-303e-4784-aadc-c380d09a0f32" providerId="ADAL" clId="{EB47F72C-4557-8742-8CEC-9B74F9F8F1BE}" dt="2019-01-08T11:09:59.716" v="2314"/>
        <pc:sldMkLst>
          <pc:docMk/>
          <pc:sldMk cId="3457365350" sldId="298"/>
        </pc:sldMkLst>
        <pc:spChg chg="mod">
          <ac:chgData name="Kjetil Raaen" userId="0ef1a853-303e-4784-aadc-c380d09a0f32" providerId="ADAL" clId="{EB47F72C-4557-8742-8CEC-9B74F9F8F1BE}" dt="2019-01-08T11:08:37.810" v="2308" actId="20577"/>
          <ac:spMkLst>
            <pc:docMk/>
            <pc:sldMk cId="3457365350" sldId="298"/>
            <ac:spMk id="2" creationId="{CA76ECB5-BC86-1E48-BEC9-9CDBC000C39A}"/>
          </ac:spMkLst>
        </pc:spChg>
        <pc:spChg chg="del">
          <ac:chgData name="Kjetil Raaen" userId="0ef1a853-303e-4784-aadc-c380d09a0f32" providerId="ADAL" clId="{EB47F72C-4557-8742-8CEC-9B74F9F8F1BE}" dt="2019-01-08T11:08:41.784" v="2309" actId="478"/>
          <ac:spMkLst>
            <pc:docMk/>
            <pc:sldMk cId="3457365350" sldId="298"/>
            <ac:spMk id="3" creationId="{55B52AA3-F40F-B342-92BA-FB6FF5516D52}"/>
          </ac:spMkLst>
        </pc:spChg>
        <pc:picChg chg="add del mod">
          <ac:chgData name="Kjetil Raaen" userId="0ef1a853-303e-4784-aadc-c380d09a0f32" providerId="ADAL" clId="{EB47F72C-4557-8742-8CEC-9B74F9F8F1BE}" dt="2019-01-08T11:08:45.983" v="2313" actId="478"/>
          <ac:picMkLst>
            <pc:docMk/>
            <pc:sldMk cId="3457365350" sldId="298"/>
            <ac:picMk id="4" creationId="{BAFD8618-C221-FA40-AAB4-F3B99C7D01F6}"/>
          </ac:picMkLst>
        </pc:picChg>
        <pc:picChg chg="add">
          <ac:chgData name="Kjetil Raaen" userId="0ef1a853-303e-4784-aadc-c380d09a0f32" providerId="ADAL" clId="{EB47F72C-4557-8742-8CEC-9B74F9F8F1BE}" dt="2019-01-08T11:09:59.716" v="2314"/>
          <ac:picMkLst>
            <pc:docMk/>
            <pc:sldMk cId="3457365350" sldId="298"/>
            <ac:picMk id="5" creationId="{DC28DE1D-0883-0040-A7CB-1D7EDC535FA6}"/>
          </ac:picMkLst>
        </pc:picChg>
      </pc:sldChg>
      <pc:sldChg chg="addSp delSp modSp add">
        <pc:chgData name="Kjetil Raaen" userId="0ef1a853-303e-4784-aadc-c380d09a0f32" providerId="ADAL" clId="{EB47F72C-4557-8742-8CEC-9B74F9F8F1BE}" dt="2019-01-08T12:13:47.523" v="2562" actId="1076"/>
        <pc:sldMkLst>
          <pc:docMk/>
          <pc:sldMk cId="4105404416" sldId="299"/>
        </pc:sldMkLst>
        <pc:spChg chg="del">
          <ac:chgData name="Kjetil Raaen" userId="0ef1a853-303e-4784-aadc-c380d09a0f32" providerId="ADAL" clId="{EB47F72C-4557-8742-8CEC-9B74F9F8F1BE}" dt="2019-01-08T12:11:55.001" v="2464" actId="478"/>
          <ac:spMkLst>
            <pc:docMk/>
            <pc:sldMk cId="4105404416" sldId="299"/>
            <ac:spMk id="2" creationId="{55CEF714-F292-5946-B7E3-B1B220917782}"/>
          </ac:spMkLst>
        </pc:spChg>
        <pc:spChg chg="del">
          <ac:chgData name="Kjetil Raaen" userId="0ef1a853-303e-4784-aadc-c380d09a0f32" providerId="ADAL" clId="{EB47F72C-4557-8742-8CEC-9B74F9F8F1BE}" dt="2019-01-08T12:11:48.418" v="2463" actId="478"/>
          <ac:spMkLst>
            <pc:docMk/>
            <pc:sldMk cId="4105404416" sldId="299"/>
            <ac:spMk id="3" creationId="{2AF4CCE6-1F72-C24D-829B-E78DAEC110FF}"/>
          </ac:spMkLst>
        </pc:spChg>
        <pc:spChg chg="add del mod">
          <ac:chgData name="Kjetil Raaen" userId="0ef1a853-303e-4784-aadc-c380d09a0f32" providerId="ADAL" clId="{EB47F72C-4557-8742-8CEC-9B74F9F8F1BE}" dt="2019-01-08T12:13:03.751" v="2482" actId="478"/>
          <ac:spMkLst>
            <pc:docMk/>
            <pc:sldMk cId="4105404416" sldId="299"/>
            <ac:spMk id="4" creationId="{7EF3EBFD-86E2-9D4B-973D-6F229822F8FE}"/>
          </ac:spMkLst>
        </pc:spChg>
        <pc:spChg chg="add del mod">
          <ac:chgData name="Kjetil Raaen" userId="0ef1a853-303e-4784-aadc-c380d09a0f32" providerId="ADAL" clId="{EB47F72C-4557-8742-8CEC-9B74F9F8F1BE}" dt="2019-01-08T12:13:28.990" v="2490" actId="478"/>
          <ac:spMkLst>
            <pc:docMk/>
            <pc:sldMk cId="4105404416" sldId="299"/>
            <ac:spMk id="6" creationId="{C6907FA9-D8C7-3E4D-B248-5AD88C99682D}"/>
          </ac:spMkLst>
        </pc:spChg>
        <pc:spChg chg="add mod">
          <ac:chgData name="Kjetil Raaen" userId="0ef1a853-303e-4784-aadc-c380d09a0f32" providerId="ADAL" clId="{EB47F72C-4557-8742-8CEC-9B74F9F8F1BE}" dt="2019-01-08T12:13:43.776" v="2561" actId="20577"/>
          <ac:spMkLst>
            <pc:docMk/>
            <pc:sldMk cId="4105404416" sldId="299"/>
            <ac:spMk id="7" creationId="{E818FB1C-9CE6-B74E-AA8D-F2923CDEE3BD}"/>
          </ac:spMkLst>
        </pc:spChg>
        <pc:picChg chg="add mod">
          <ac:chgData name="Kjetil Raaen" userId="0ef1a853-303e-4784-aadc-c380d09a0f32" providerId="ADAL" clId="{EB47F72C-4557-8742-8CEC-9B74F9F8F1BE}" dt="2019-01-08T12:13:47.523" v="2562" actId="1076"/>
          <ac:picMkLst>
            <pc:docMk/>
            <pc:sldMk cId="4105404416" sldId="299"/>
            <ac:picMk id="5" creationId="{70F8B9AF-9ACF-9D41-9A03-DF04BA07FBD3}"/>
          </ac:picMkLst>
        </pc:picChg>
      </pc:sldChg>
      <pc:sldMasterChg chg="delSp modSp delSldLayout modSldLayout">
        <pc:chgData name="Kjetil Raaen" userId="0ef1a853-303e-4784-aadc-c380d09a0f32" providerId="ADAL" clId="{EB47F72C-4557-8742-8CEC-9B74F9F8F1BE}" dt="2019-01-02T12:36:57.560" v="26" actId="2696"/>
        <pc:sldMasterMkLst>
          <pc:docMk/>
          <pc:sldMasterMk cId="0" sldId="2147483808"/>
        </pc:sldMasterMkLst>
        <pc:spChg chg="del">
          <ac:chgData name="Kjetil Raaen" userId="0ef1a853-303e-4784-aadc-c380d09a0f32" providerId="ADAL" clId="{EB47F72C-4557-8742-8CEC-9B74F9F8F1BE}" dt="2019-01-02T12:36:02.928" v="6" actId="478"/>
          <ac:spMkLst>
            <pc:docMk/>
            <pc:sldMasterMk cId="0" sldId="2147483808"/>
            <ac:spMk id="1027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2T12:36:22.943" v="8" actId="14100"/>
          <ac:spMkLst>
            <pc:docMk/>
            <pc:sldMasterMk cId="0" sldId="2147483808"/>
            <ac:spMk id="1028" creationId="{00000000-0000-0000-0000-000000000000}"/>
          </ac:spMkLst>
        </pc:spChg>
        <pc:spChg chg="mod">
          <ac:chgData name="Kjetil Raaen" userId="0ef1a853-303e-4784-aadc-c380d09a0f32" providerId="ADAL" clId="{EB47F72C-4557-8742-8CEC-9B74F9F8F1BE}" dt="2019-01-02T12:35:56.008" v="4" actId="14100"/>
          <ac:spMkLst>
            <pc:docMk/>
            <pc:sldMasterMk cId="0" sldId="2147483808"/>
            <ac:spMk id="1030" creationId="{00000000-0000-0000-0000-000000000000}"/>
          </ac:spMkLst>
        </pc:spChg>
        <pc:picChg chg="del">
          <ac:chgData name="Kjetil Raaen" userId="0ef1a853-303e-4784-aadc-c380d09a0f32" providerId="ADAL" clId="{EB47F72C-4557-8742-8CEC-9B74F9F8F1BE}" dt="2019-01-02T12:36:00.114" v="5" actId="478"/>
          <ac:picMkLst>
            <pc:docMk/>
            <pc:sldMasterMk cId="0" sldId="2147483808"/>
            <ac:picMk id="1025" creationId="{00000000-0000-0000-0000-000000000000}"/>
          </ac:picMkLst>
        </pc:picChg>
        <pc:picChg chg="del mod">
          <ac:chgData name="Kjetil Raaen" userId="0ef1a853-303e-4784-aadc-c380d09a0f32" providerId="ADAL" clId="{EB47F72C-4557-8742-8CEC-9B74F9F8F1BE}" dt="2019-01-02T12:35:50.695" v="3" actId="478"/>
          <ac:picMkLst>
            <pc:docMk/>
            <pc:sldMasterMk cId="0" sldId="2147483808"/>
            <ac:picMk id="1029" creationId="{00000000-0000-0000-0000-000000000000}"/>
          </ac:picMkLst>
        </pc:picChg>
        <pc:sldLayoutChg chg="delSp modSp">
          <pc:chgData name="Kjetil Raaen" userId="0ef1a853-303e-4784-aadc-c380d09a0f32" providerId="ADAL" clId="{EB47F72C-4557-8742-8CEC-9B74F9F8F1BE}" dt="2019-01-02T12:36:40.643" v="11" actId="14100"/>
          <pc:sldLayoutMkLst>
            <pc:docMk/>
            <pc:sldMasterMk cId="0" sldId="2147483808"/>
            <pc:sldLayoutMk cId="3672462034" sldId="2147483810"/>
          </pc:sldLayoutMkLst>
          <pc:spChg chg="mod">
            <ac:chgData name="Kjetil Raaen" userId="0ef1a853-303e-4784-aadc-c380d09a0f32" providerId="ADAL" clId="{EB47F72C-4557-8742-8CEC-9B74F9F8F1BE}" dt="2019-01-02T12:36:32.676" v="9" actId="14100"/>
            <ac:spMkLst>
              <pc:docMk/>
              <pc:sldMasterMk cId="0" sldId="2147483808"/>
              <pc:sldLayoutMk cId="3672462034" sldId="2147483810"/>
              <ac:spMk id="2" creationId="{00000000-0000-0000-0000-000000000000}"/>
            </ac:spMkLst>
          </pc:spChg>
          <pc:spChg chg="mod">
            <ac:chgData name="Kjetil Raaen" userId="0ef1a853-303e-4784-aadc-c380d09a0f32" providerId="ADAL" clId="{EB47F72C-4557-8742-8CEC-9B74F9F8F1BE}" dt="2019-01-02T12:36:40.643" v="11" actId="14100"/>
            <ac:spMkLst>
              <pc:docMk/>
              <pc:sldMasterMk cId="0" sldId="2147483808"/>
              <pc:sldLayoutMk cId="3672462034" sldId="2147483810"/>
              <ac:spMk id="3" creationId="{00000000-0000-0000-0000-000000000000}"/>
            </ac:spMkLst>
          </pc:spChg>
          <pc:spChg chg="del">
            <ac:chgData name="Kjetil Raaen" userId="0ef1a853-303e-4784-aadc-c380d09a0f32" providerId="ADAL" clId="{EB47F72C-4557-8742-8CEC-9B74F9F8F1BE}" dt="2019-01-02T12:36:35.370" v="10" actId="478"/>
            <ac:spMkLst>
              <pc:docMk/>
              <pc:sldMasterMk cId="0" sldId="2147483808"/>
              <pc:sldLayoutMk cId="3672462034" sldId="2147483810"/>
              <ac:spMk id="4" creationId="{00000000-0000-0000-0000-000000000000}"/>
            </ac:spMkLst>
          </pc:spChg>
        </pc:sldLayoutChg>
        <pc:sldLayoutChg chg="delSp modSp">
          <pc:chgData name="Kjetil Raaen" userId="0ef1a853-303e-4784-aadc-c380d09a0f32" providerId="ADAL" clId="{EB47F72C-4557-8742-8CEC-9B74F9F8F1BE}" dt="2019-01-02T12:36:51.010" v="24" actId="478"/>
          <pc:sldLayoutMkLst>
            <pc:docMk/>
            <pc:sldMasterMk cId="0" sldId="2147483808"/>
            <pc:sldLayoutMk cId="3954493182" sldId="2147483811"/>
          </pc:sldLayoutMkLst>
          <pc:spChg chg="mod">
            <ac:chgData name="Kjetil Raaen" userId="0ef1a853-303e-4784-aadc-c380d09a0f32" providerId="ADAL" clId="{EB47F72C-4557-8742-8CEC-9B74F9F8F1BE}" dt="2019-01-02T12:36:46.209" v="22" actId="14100"/>
            <ac:spMkLst>
              <pc:docMk/>
              <pc:sldMasterMk cId="0" sldId="2147483808"/>
              <pc:sldLayoutMk cId="3954493182" sldId="2147483811"/>
              <ac:spMk id="2" creationId="{00000000-0000-0000-0000-000000000000}"/>
            </ac:spMkLst>
          </pc:spChg>
          <pc:spChg chg="del mod">
            <ac:chgData name="Kjetil Raaen" userId="0ef1a853-303e-4784-aadc-c380d09a0f32" providerId="ADAL" clId="{EB47F72C-4557-8742-8CEC-9B74F9F8F1BE}" dt="2019-01-02T12:36:51.010" v="24" actId="478"/>
            <ac:spMkLst>
              <pc:docMk/>
              <pc:sldMasterMk cId="0" sldId="2147483808"/>
              <pc:sldLayoutMk cId="3954493182" sldId="2147483811"/>
              <ac:spMk id="4" creationId="{00000000-0000-0000-0000-000000000000}"/>
            </ac:spMkLst>
          </pc:spChg>
        </pc:sldLayoutChg>
      </pc:sldMasterChg>
    </pc:docChg>
  </pc:docChgLst>
  <pc:docChgLst>
    <pc:chgData name="Kjetil Raaen" userId="0ef1a853-303e-4784-aadc-c380d09a0f32" providerId="ADAL" clId="{83C38910-AB8C-C84B-ABE8-E448B4151C3D}"/>
    <pc:docChg chg="undo custSel modSld sldOrd">
      <pc:chgData name="Kjetil Raaen" userId="0ef1a853-303e-4784-aadc-c380d09a0f32" providerId="ADAL" clId="{83C38910-AB8C-C84B-ABE8-E448B4151C3D}" dt="2020-01-08T10:35:56.119" v="471" actId="20577"/>
      <pc:docMkLst>
        <pc:docMk/>
      </pc:docMkLst>
      <pc:sldChg chg="addSp delSp modSp">
        <pc:chgData name="Kjetil Raaen" userId="0ef1a853-303e-4784-aadc-c380d09a0f32" providerId="ADAL" clId="{83C38910-AB8C-C84B-ABE8-E448B4151C3D}" dt="2020-01-08T09:07:09.642" v="467" actId="14100"/>
        <pc:sldMkLst>
          <pc:docMk/>
          <pc:sldMk cId="988782663" sldId="256"/>
        </pc:sldMkLst>
        <pc:picChg chg="add mod">
          <ac:chgData name="Kjetil Raaen" userId="0ef1a853-303e-4784-aadc-c380d09a0f32" providerId="ADAL" clId="{83C38910-AB8C-C84B-ABE8-E448B4151C3D}" dt="2020-01-08T09:07:09.642" v="467" actId="14100"/>
          <ac:picMkLst>
            <pc:docMk/>
            <pc:sldMk cId="988782663" sldId="256"/>
            <ac:picMk id="4" creationId="{91196771-8EDA-C940-98B4-164265A6DFF2}"/>
          </ac:picMkLst>
        </pc:picChg>
        <pc:picChg chg="del">
          <ac:chgData name="Kjetil Raaen" userId="0ef1a853-303e-4784-aadc-c380d09a0f32" providerId="ADAL" clId="{83C38910-AB8C-C84B-ABE8-E448B4151C3D}" dt="2020-01-08T09:05:17.020" v="463" actId="478"/>
          <ac:picMkLst>
            <pc:docMk/>
            <pc:sldMk cId="988782663" sldId="256"/>
            <ac:picMk id="6" creationId="{00000000-0000-0000-0000-000000000000}"/>
          </ac:picMkLst>
        </pc:picChg>
      </pc:sldChg>
      <pc:sldChg chg="modSp">
        <pc:chgData name="Kjetil Raaen" userId="0ef1a853-303e-4784-aadc-c380d09a0f32" providerId="ADAL" clId="{83C38910-AB8C-C84B-ABE8-E448B4151C3D}" dt="2020-01-07T13:21:51.688" v="74" actId="20577"/>
        <pc:sldMkLst>
          <pc:docMk/>
          <pc:sldMk cId="481305196" sldId="260"/>
        </pc:sldMkLst>
        <pc:spChg chg="mod">
          <ac:chgData name="Kjetil Raaen" userId="0ef1a853-303e-4784-aadc-c380d09a0f32" providerId="ADAL" clId="{83C38910-AB8C-C84B-ABE8-E448B4151C3D}" dt="2020-01-07T13:21:45.127" v="46" actId="20577"/>
          <ac:spMkLst>
            <pc:docMk/>
            <pc:sldMk cId="481305196" sldId="260"/>
            <ac:spMk id="2" creationId="{00000000-0000-0000-0000-000000000000}"/>
          </ac:spMkLst>
        </pc:spChg>
        <pc:spChg chg="mod">
          <ac:chgData name="Kjetil Raaen" userId="0ef1a853-303e-4784-aadc-c380d09a0f32" providerId="ADAL" clId="{83C38910-AB8C-C84B-ABE8-E448B4151C3D}" dt="2020-01-07T13:21:51.688" v="74" actId="20577"/>
          <ac:spMkLst>
            <pc:docMk/>
            <pc:sldMk cId="481305196" sldId="260"/>
            <ac:spMk id="3" creationId="{00000000-0000-0000-0000-000000000000}"/>
          </ac:spMkLst>
        </pc:spChg>
      </pc:sldChg>
      <pc:sldChg chg="modSp">
        <pc:chgData name="Kjetil Raaen" userId="0ef1a853-303e-4784-aadc-c380d09a0f32" providerId="ADAL" clId="{83C38910-AB8C-C84B-ABE8-E448B4151C3D}" dt="2020-01-07T13:22:23.471" v="75" actId="14100"/>
        <pc:sldMkLst>
          <pc:docMk/>
          <pc:sldMk cId="1625843273" sldId="263"/>
        </pc:sldMkLst>
        <pc:spChg chg="mod">
          <ac:chgData name="Kjetil Raaen" userId="0ef1a853-303e-4784-aadc-c380d09a0f32" providerId="ADAL" clId="{83C38910-AB8C-C84B-ABE8-E448B4151C3D}" dt="2020-01-07T13:22:23.471" v="75" actId="14100"/>
          <ac:spMkLst>
            <pc:docMk/>
            <pc:sldMk cId="1625843273" sldId="263"/>
            <ac:spMk id="3" creationId="{00000000-0000-0000-0000-000000000000}"/>
          </ac:spMkLst>
        </pc:spChg>
      </pc:sldChg>
      <pc:sldChg chg="modSp">
        <pc:chgData name="Kjetil Raaen" userId="0ef1a853-303e-4784-aadc-c380d09a0f32" providerId="ADAL" clId="{83C38910-AB8C-C84B-ABE8-E448B4151C3D}" dt="2020-01-06T09:52:50.511" v="1" actId="20577"/>
        <pc:sldMkLst>
          <pc:docMk/>
          <pc:sldMk cId="1062343107" sldId="264"/>
        </pc:sldMkLst>
        <pc:spChg chg="mod">
          <ac:chgData name="Kjetil Raaen" userId="0ef1a853-303e-4784-aadc-c380d09a0f32" providerId="ADAL" clId="{83C38910-AB8C-C84B-ABE8-E448B4151C3D}" dt="2020-01-06T09:52:50.511" v="1" actId="20577"/>
          <ac:spMkLst>
            <pc:docMk/>
            <pc:sldMk cId="1062343107" sldId="264"/>
            <ac:spMk id="3" creationId="{00000000-0000-0000-0000-000000000000}"/>
          </ac:spMkLst>
        </pc:spChg>
      </pc:sldChg>
      <pc:sldChg chg="modSp">
        <pc:chgData name="Kjetil Raaen" userId="0ef1a853-303e-4784-aadc-c380d09a0f32" providerId="ADAL" clId="{83C38910-AB8C-C84B-ABE8-E448B4151C3D}" dt="2020-01-08T10:35:56.119" v="471" actId="20577"/>
        <pc:sldMkLst>
          <pc:docMk/>
          <pc:sldMk cId="1458093982" sldId="279"/>
        </pc:sldMkLst>
        <pc:spChg chg="mod">
          <ac:chgData name="Kjetil Raaen" userId="0ef1a853-303e-4784-aadc-c380d09a0f32" providerId="ADAL" clId="{83C38910-AB8C-C84B-ABE8-E448B4151C3D}" dt="2020-01-08T10:35:56.119" v="471" actId="20577"/>
          <ac:spMkLst>
            <pc:docMk/>
            <pc:sldMk cId="1458093982" sldId="279"/>
            <ac:spMk id="33795" creationId="{00000000-0000-0000-0000-000000000000}"/>
          </ac:spMkLst>
        </pc:spChg>
      </pc:sldChg>
      <pc:sldChg chg="modSp ord">
        <pc:chgData name="Kjetil Raaen" userId="0ef1a853-303e-4784-aadc-c380d09a0f32" providerId="ADAL" clId="{83C38910-AB8C-C84B-ABE8-E448B4151C3D}" dt="2020-01-08T10:16:50.417" v="470" actId="14100"/>
        <pc:sldMkLst>
          <pc:docMk/>
          <pc:sldMk cId="3077481886" sldId="280"/>
        </pc:sldMkLst>
        <pc:spChg chg="mod">
          <ac:chgData name="Kjetil Raaen" userId="0ef1a853-303e-4784-aadc-c380d09a0f32" providerId="ADAL" clId="{83C38910-AB8C-C84B-ABE8-E448B4151C3D}" dt="2020-01-08T10:16:50.417" v="470" actId="14100"/>
          <ac:spMkLst>
            <pc:docMk/>
            <pc:sldMk cId="3077481886" sldId="280"/>
            <ac:spMk id="24580" creationId="{00000000-0000-0000-0000-000000000000}"/>
          </ac:spMkLst>
        </pc:spChg>
        <pc:spChg chg="mod">
          <ac:chgData name="Kjetil Raaen" userId="0ef1a853-303e-4784-aadc-c380d09a0f32" providerId="ADAL" clId="{83C38910-AB8C-C84B-ABE8-E448B4151C3D}" dt="2020-01-08T08:46:18.913" v="137" actId="6549"/>
          <ac:spMkLst>
            <pc:docMk/>
            <pc:sldMk cId="3077481886" sldId="280"/>
            <ac:spMk id="34818" creationId="{00000000-0000-0000-0000-000000000000}"/>
          </ac:spMkLst>
        </pc:spChg>
      </pc:sldChg>
      <pc:sldChg chg="modSp">
        <pc:chgData name="Kjetil Raaen" userId="0ef1a853-303e-4784-aadc-c380d09a0f32" providerId="ADAL" clId="{83C38910-AB8C-C84B-ABE8-E448B4151C3D}" dt="2020-01-08T10:13:02.620" v="468" actId="14100"/>
        <pc:sldMkLst>
          <pc:docMk/>
          <pc:sldMk cId="3052542193" sldId="284"/>
        </pc:sldMkLst>
        <pc:spChg chg="mod">
          <ac:chgData name="Kjetil Raaen" userId="0ef1a853-303e-4784-aadc-c380d09a0f32" providerId="ADAL" clId="{83C38910-AB8C-C84B-ABE8-E448B4151C3D}" dt="2020-01-08T10:13:02.620" v="468" actId="14100"/>
          <ac:spMkLst>
            <pc:docMk/>
            <pc:sldMk cId="3052542193" sldId="284"/>
            <ac:spMk id="9220" creationId="{00000000-0000-0000-0000-000000000000}"/>
          </ac:spMkLst>
        </pc:spChg>
      </pc:sldChg>
      <pc:sldChg chg="delSp modSp modNotesTx">
        <pc:chgData name="Kjetil Raaen" userId="0ef1a853-303e-4784-aadc-c380d09a0f32" providerId="ADAL" clId="{83C38910-AB8C-C84B-ABE8-E448B4151C3D}" dt="2020-01-08T09:02:48.830" v="459" actId="20577"/>
        <pc:sldMkLst>
          <pc:docMk/>
          <pc:sldMk cId="3955186497" sldId="285"/>
        </pc:sldMkLst>
        <pc:spChg chg="mod">
          <ac:chgData name="Kjetil Raaen" userId="0ef1a853-303e-4784-aadc-c380d09a0f32" providerId="ADAL" clId="{83C38910-AB8C-C84B-ABE8-E448B4151C3D}" dt="2020-01-08T09:02:33.454" v="438" actId="20577"/>
          <ac:spMkLst>
            <pc:docMk/>
            <pc:sldMk cId="3955186497" sldId="285"/>
            <ac:spMk id="2073" creationId="{00000000-0000-0000-0000-000000000000}"/>
          </ac:spMkLst>
        </pc:spChg>
        <pc:grpChg chg="del">
          <ac:chgData name="Kjetil Raaen" userId="0ef1a853-303e-4784-aadc-c380d09a0f32" providerId="ADAL" clId="{83C38910-AB8C-C84B-ABE8-E448B4151C3D}" dt="2020-01-08T08:49:16.658" v="142" actId="478"/>
          <ac:grpSpMkLst>
            <pc:docMk/>
            <pc:sldMk cId="3955186497" sldId="285"/>
            <ac:grpSpMk id="2059" creationId="{00000000-0000-0000-0000-000000000000}"/>
          </ac:grpSpMkLst>
        </pc:grpChg>
        <pc:inkChg chg="del">
          <ac:chgData name="Kjetil Raaen" userId="0ef1a853-303e-4784-aadc-c380d09a0f32" providerId="ADAL" clId="{83C38910-AB8C-C84B-ABE8-E448B4151C3D}" dt="2020-01-08T09:02:39.476" v="439" actId="478"/>
          <ac:inkMkLst>
            <pc:docMk/>
            <pc:sldMk cId="3955186497" sldId="285"/>
            <ac:inkMk id="2050" creationId="{00000000-0000-0000-0000-000000000000}"/>
          </ac:inkMkLst>
        </pc:inkChg>
      </pc:sldChg>
      <pc:sldChg chg="modSp">
        <pc:chgData name="Kjetil Raaen" userId="0ef1a853-303e-4784-aadc-c380d09a0f32" providerId="ADAL" clId="{83C38910-AB8C-C84B-ABE8-E448B4151C3D}" dt="2020-01-08T09:02:01.698" v="424" actId="20577"/>
        <pc:sldMkLst>
          <pc:docMk/>
          <pc:sldMk cId="3706003165" sldId="286"/>
        </pc:sldMkLst>
        <pc:spChg chg="mod">
          <ac:chgData name="Kjetil Raaen" userId="0ef1a853-303e-4784-aadc-c380d09a0f32" providerId="ADAL" clId="{83C38910-AB8C-C84B-ABE8-E448B4151C3D}" dt="2020-01-08T09:02:01.698" v="424" actId="20577"/>
          <ac:spMkLst>
            <pc:docMk/>
            <pc:sldMk cId="3706003165" sldId="286"/>
            <ac:spMk id="3088" creationId="{00000000-0000-0000-0000-000000000000}"/>
          </ac:spMkLst>
        </pc:spChg>
      </pc:sldChg>
      <pc:sldChg chg="modSp">
        <pc:chgData name="Kjetil Raaen" userId="0ef1a853-303e-4784-aadc-c380d09a0f32" providerId="ADAL" clId="{83C38910-AB8C-C84B-ABE8-E448B4151C3D}" dt="2020-01-08T09:03:24.526" v="460" actId="6549"/>
        <pc:sldMkLst>
          <pc:docMk/>
          <pc:sldMk cId="1894626078" sldId="288"/>
        </pc:sldMkLst>
        <pc:spChg chg="mod">
          <ac:chgData name="Kjetil Raaen" userId="0ef1a853-303e-4784-aadc-c380d09a0f32" providerId="ADAL" clId="{83C38910-AB8C-C84B-ABE8-E448B4151C3D}" dt="2020-01-08T09:03:24.526" v="460" actId="6549"/>
          <ac:spMkLst>
            <pc:docMk/>
            <pc:sldMk cId="1894626078" sldId="288"/>
            <ac:spMk id="38919" creationId="{00000000-0000-0000-0000-000000000000}"/>
          </ac:spMkLst>
        </pc:spChg>
      </pc:sldChg>
      <pc:sldChg chg="modSp">
        <pc:chgData name="Kjetil Raaen" userId="0ef1a853-303e-4784-aadc-c380d09a0f32" providerId="ADAL" clId="{83C38910-AB8C-C84B-ABE8-E448B4151C3D}" dt="2020-01-08T09:04:33.188" v="461" actId="6549"/>
        <pc:sldMkLst>
          <pc:docMk/>
          <pc:sldMk cId="979336909" sldId="289"/>
        </pc:sldMkLst>
        <pc:spChg chg="mod">
          <ac:chgData name="Kjetil Raaen" userId="0ef1a853-303e-4784-aadc-c380d09a0f32" providerId="ADAL" clId="{83C38910-AB8C-C84B-ABE8-E448B4151C3D}" dt="2020-01-08T09:04:33.188" v="461" actId="6549"/>
          <ac:spMkLst>
            <pc:docMk/>
            <pc:sldMk cId="979336909" sldId="289"/>
            <ac:spMk id="11" creationId="{00000000-0000-0000-0000-000000000000}"/>
          </ac:spMkLst>
        </pc:spChg>
      </pc:sldChg>
      <pc:sldChg chg="modSp">
        <pc:chgData name="Kjetil Raaen" userId="0ef1a853-303e-4784-aadc-c380d09a0f32" providerId="ADAL" clId="{83C38910-AB8C-C84B-ABE8-E448B4151C3D}" dt="2020-01-08T09:04:45.351" v="462" actId="14100"/>
        <pc:sldMkLst>
          <pc:docMk/>
          <pc:sldMk cId="2827481876" sldId="290"/>
        </pc:sldMkLst>
        <pc:spChg chg="mod">
          <ac:chgData name="Kjetil Raaen" userId="0ef1a853-303e-4784-aadc-c380d09a0f32" providerId="ADAL" clId="{83C38910-AB8C-C84B-ABE8-E448B4151C3D}" dt="2020-01-08T09:04:45.351" v="462" actId="14100"/>
          <ac:spMkLst>
            <pc:docMk/>
            <pc:sldMk cId="2827481876" sldId="290"/>
            <ac:spMk id="40963" creationId="{00000000-0000-0000-0000-000000000000}"/>
          </ac:spMkLst>
        </pc:spChg>
      </pc:sldChg>
      <pc:sldChg chg="modSp">
        <pc:chgData name="Kjetil Raaen" userId="0ef1a853-303e-4784-aadc-c380d09a0f32" providerId="ADAL" clId="{83C38910-AB8C-C84B-ABE8-E448B4151C3D}" dt="2020-01-08T10:13:35.571" v="469" actId="14100"/>
        <pc:sldMkLst>
          <pc:docMk/>
          <pc:sldMk cId="709067460" sldId="291"/>
        </pc:sldMkLst>
        <pc:spChg chg="mod">
          <ac:chgData name="Kjetil Raaen" userId="0ef1a853-303e-4784-aadc-c380d09a0f32" providerId="ADAL" clId="{83C38910-AB8C-C84B-ABE8-E448B4151C3D}" dt="2020-01-08T10:13:35.571" v="469" actId="14100"/>
          <ac:spMkLst>
            <pc:docMk/>
            <pc:sldMk cId="709067460" sldId="291"/>
            <ac:spMk id="3" creationId="{00000000-0000-0000-0000-000000000000}"/>
          </ac:spMkLst>
        </pc:spChg>
      </pc:sldChg>
      <pc:sldChg chg="modSp">
        <pc:chgData name="Kjetil Raaen" userId="0ef1a853-303e-4784-aadc-c380d09a0f32" providerId="ADAL" clId="{83C38910-AB8C-C84B-ABE8-E448B4151C3D}" dt="2020-01-07T13:23:01.902" v="134" actId="20577"/>
        <pc:sldMkLst>
          <pc:docMk/>
          <pc:sldMk cId="1387263837" sldId="296"/>
        </pc:sldMkLst>
        <pc:spChg chg="mod">
          <ac:chgData name="Kjetil Raaen" userId="0ef1a853-303e-4784-aadc-c380d09a0f32" providerId="ADAL" clId="{83C38910-AB8C-C84B-ABE8-E448B4151C3D}" dt="2020-01-07T13:23:01.902" v="134" actId="20577"/>
          <ac:spMkLst>
            <pc:docMk/>
            <pc:sldMk cId="1387263837" sldId="296"/>
            <ac:spMk id="3" creationId="{96DE0E37-E5DF-F646-9839-09DBDDA387C2}"/>
          </ac:spMkLst>
        </pc:spChg>
      </pc:sldChg>
      <pc:sldChg chg="modSp">
        <pc:chgData name="Kjetil Raaen" userId="0ef1a853-303e-4784-aadc-c380d09a0f32" providerId="ADAL" clId="{83C38910-AB8C-C84B-ABE8-E448B4151C3D}" dt="2020-01-06T10:40:09.094" v="12" actId="14100"/>
        <pc:sldMkLst>
          <pc:docMk/>
          <pc:sldMk cId="3813699133" sldId="297"/>
        </pc:sldMkLst>
        <pc:spChg chg="mod">
          <ac:chgData name="Kjetil Raaen" userId="0ef1a853-303e-4784-aadc-c380d09a0f32" providerId="ADAL" clId="{83C38910-AB8C-C84B-ABE8-E448B4151C3D}" dt="2020-01-06T10:40:09.094" v="12" actId="14100"/>
          <ac:spMkLst>
            <pc:docMk/>
            <pc:sldMk cId="3813699133" sldId="297"/>
            <ac:spMk id="3" creationId="{D7704D36-0D65-9F4B-BA72-A6946A2684DC}"/>
          </ac:spMkLst>
        </pc:spChg>
      </pc:sldChg>
      <pc:sldChg chg="addSp delSp modSp">
        <pc:chgData name="Kjetil Raaen" userId="0ef1a853-303e-4784-aadc-c380d09a0f32" providerId="ADAL" clId="{83C38910-AB8C-C84B-ABE8-E448B4151C3D}" dt="2020-01-06T10:04:21.826" v="7"/>
        <pc:sldMkLst>
          <pc:docMk/>
          <pc:sldMk cId="3457365350" sldId="298"/>
        </pc:sldMkLst>
        <pc:spChg chg="add del">
          <ac:chgData name="Kjetil Raaen" userId="0ef1a853-303e-4784-aadc-c380d09a0f32" providerId="ADAL" clId="{83C38910-AB8C-C84B-ABE8-E448B4151C3D}" dt="2020-01-06T10:04:03.847" v="3" actId="478"/>
          <ac:spMkLst>
            <pc:docMk/>
            <pc:sldMk cId="3457365350" sldId="298"/>
            <ac:spMk id="3" creationId="{0001EC8D-2E99-6B49-9D6F-F34EF2711D65}"/>
          </ac:spMkLst>
        </pc:spChg>
        <pc:spChg chg="add del">
          <ac:chgData name="Kjetil Raaen" userId="0ef1a853-303e-4784-aadc-c380d09a0f32" providerId="ADAL" clId="{83C38910-AB8C-C84B-ABE8-E448B4151C3D}" dt="2020-01-06T10:04:10.274" v="6" actId="478"/>
          <ac:spMkLst>
            <pc:docMk/>
            <pc:sldMk cId="3457365350" sldId="298"/>
            <ac:spMk id="4" creationId="{5D9BF564-73FA-7C4E-B00D-4424B0B24183}"/>
          </ac:spMkLst>
        </pc:spChg>
        <pc:picChg chg="del">
          <ac:chgData name="Kjetil Raaen" userId="0ef1a853-303e-4784-aadc-c380d09a0f32" providerId="ADAL" clId="{83C38910-AB8C-C84B-ABE8-E448B4151C3D}" dt="2020-01-06T10:04:04.870" v="4" actId="478"/>
          <ac:picMkLst>
            <pc:docMk/>
            <pc:sldMk cId="3457365350" sldId="298"/>
            <ac:picMk id="5" creationId="{DC28DE1D-0883-0040-A7CB-1D7EDC535FA6}"/>
          </ac:picMkLst>
        </pc:picChg>
        <pc:picChg chg="add mod">
          <ac:chgData name="Kjetil Raaen" userId="0ef1a853-303e-4784-aadc-c380d09a0f32" providerId="ADAL" clId="{83C38910-AB8C-C84B-ABE8-E448B4151C3D}" dt="2020-01-06T10:04:21.826" v="7"/>
          <ac:picMkLst>
            <pc:docMk/>
            <pc:sldMk cId="3457365350" sldId="298"/>
            <ac:picMk id="7" creationId="{3B921BA5-81C1-9948-8571-64A39E59FE8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2:46.3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6 104 33,'2'-3'15,"-5"-3"-1,1 3 1,-1 0-1,3 0-2,0 3-2,0-3-2,0 6-2,0-8 0,0 7-2,0-2 0,0 0-1,0 3 0,0 0-1,0 3-1,0 3 0,3 0-1,-1 9 1,-1-3-1,2 9 1,-1-6-1,1 7 0,1-2 1,-1-1-1,0 2 1,0-2-1,0 1 0,0-4 0,0-1 0,-1-3 0,-1-3 1,1-3-1,-2-3 0,1-3 1,1-4 0,-2-1 0,0-2 0,3-2 0,-3-8 0,1 2 0,1-3-1,1-1 0,-2-4 1,2 2-1,2-4 0,-1 4 0,1 0 0,1 0 0,1 0 0,-2 0 0,5 3 0,1-4 0,-1 7-1,1-6 1,1 6 0,3-3-1,-3 9 1,0-3 0,-3 9 0,1 3 0,-2 3 0,-1 3 0,1 3 0,-2 6 0,-2-3 0,2 6 0,0-5 0,-1-1 0,-4 2 0,2-1 0,2-2 0,-2-1 0,1 2 0,1-2 0,-4 2 1,5 0-1,-1-1 0,-4-1 0,4-2 0,-4-1 0,1 1 0,-1-4 0,-1-1 0,0-3 0,2 0 0,-4-4-3,5 5-5,-3 1-21,-3-13-2,8 8 0,-7-12 0</inkml:trace>
  <inkml:trace contextRef="#ctx0" brushRef="#br0" timeOffset="953">437 165 26,'-4'-1'26,"11"7"1,-4-3-6,2 1-4,5 5-5,-4-1-1,11 4-3,-5-5-1,9 8-2,-6 0-2,3 0-2,3 3-2,-6-3-6,4-3-19,1 4-5,-11-10-1,7 5 1</inkml:trace>
  <inkml:trace contextRef="#ctx0" brushRef="#br0" timeOffset="1250">775-4 26,'-12'0'25,"12"12"-1,-5-6-7,-1 5-6,3 2-2,-4-1-3,4 9 0,-5 0 0,4 9-1,-5-6 1,3 12-1,-3-5 0,1 11 0,-2-3 0,2 3-1,-1 0 1,2 1-1,-4-5-2,7-5 1,-2-1-1,3-3-1,3-8-1,1-6-1,2-3-2,-1-9-12,-1-3-18,7 3 0,-5-15-1,9 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2:34.0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 74 21,'6'6'22,"-9"-12"-2,6 5-6,-3-2-2,1 3-3,2 1-2,-6-2 0,6 2-1,-6-2 1,8 4 0,-7-5 0,5 8 1,-6-6-2,6 6 1,-3-3-1,5 6 0,-1 0-2,4 5-1,-1 1-1,4 3 0,-2 2 0,3 4-1,-6-2 1,7 1-1,-7 5 0,3-1 0,2-1 1,-1 1-2,-1-3 2,-3-3-2,2 0 1,1 0 0,-5-6-1,2-2 1,-1-1 0,-2 0-1,1-3 0,-2 3 0,1-3 0,3 3 0,-3-3 0,4 6 1,-4-3-1,2 3 0,1-1 0,1 4 0,-4-2 0,3 1 1,-1-1-1,-1 2-1,2-3 1,-3 0 0,2-3 0,-1 2 0,1 1 1,-1-2-1,-2-2 0,2 5 0,1-5 0,-2-2 0,-3 3 0,3-1 0,0-5 0,0-2 0,-2 2 0,2-3 0,-3 0 0,2 0 0,-2-3-1,-2-3-3,4 3-13,-2-3-19,-6-3 1,-3-4-1,-3-10 1</inkml:trace>
  <inkml:trace contextRef="#ctx0" brushRef="#br0" timeOffset="860">67 25 40,'2'0'30,"-7"-6"2,5 3-8,2 6-6,-7-9-6,11 9-4,-9-3-1,6 4-2,-4-2-1,2 4-1,-2-2 0,2 5 0,-4 0 0,0 6 0,0 2-2,-1 1 1,-4 2-1,1 2 0,1-1 0,-3-3-1,4-1 1,1-7-1,-1-4 0,1 0 0,4-3 0,-2 0 1,2-6-1,0 3 0,0 0 1,-1 0-1,1-3 1,-2 6 0,2-6 0,0 3 0,0-3 0,0-3-1,0 0 1,3-1 0,-1-7 0,2 1-1,2-1 1,-1-1-1,1-1 0,1 0 0,-1 3 0,2-2 1,-2 4-1,0 1 0,-2-2 1,2 3-1,0 0 1,0 0-1,-1 0 1,-1 4-1,-1 1 1,3 1-1,-3 1 0,3 4 1,0 1-1,3 1 0,0 1-1,0 2 2,3-1-1,0 2 0,2-2 0,-2 0 0,1 0 0,5-3 0,-3 3 1,3 0 0,-3-3-1,3 0 1,-3 0-1,2 0 1,-5 1 0,0 1 0,-5 1-1,-2-3 0,1 0-1,-6-3-4,6 7-16,-3-8-18,0-7 1,-2 2-1,2-10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2:58.7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8 317 25,'-8'-9'26,"11"8"-5,-4-7 0,1 4-5,4 2-1,-8-4-2,7 9-1,-6-7-2,9 7-1,-11-6 0,8 6-2,-4-5-2,4 5-1,-3 0-1,6 3-1,-2 3-1,1 3 0,1 3-1,3 3 1,0 3-1,0 3 0,2-2 1,-2 5-1,3-6 1,-2 6-1,1-4 0,-1-1 0,-1-1 1,-1-3-1,-1-4 1,-1-2-1,-1-3 0,-2-6 1,-1-3 0,-1-6-1,1-5 1,-1-1 0,-1-3-1,2-1 0,4-4 0,-3-2 0,1 1-1,4 1 1,-1-1 0,2 0-1,3 0 1,-1 0 0,1 1 0,-2 0 0,1 5 0,-4 2 0,1-1 0,-4 7 0,1 1 0,-4 3 0,1 3 0,-4 1-1,2-1 1,2 0-1,-2 0 1,-2 0-1,4 2-1,-4-7-4,7 10-6,-6-5-23,1-3-1,1 3-1,2-3 1</inkml:trace>
  <inkml:trace contextRef="#ctx0" brushRef="#br0" timeOffset="703">431 408 32,'2'5'26,"-5"-10"3,3 7-9,0 1-6,0-5-3,3 4-3,1-4-2,1 2-1,2-3-1,4 2 0,-2-5-1,3-5-1,3 2 0,-2-2 0,4-1 0,-4-2-1,-2-1 0,0 0 0,-7 3 0,1 0 0,-8 0-1,-2 2 1,-4 2 0,-5 2-1,2 2 1,0 5-1,-7 4 1,5 4 0,-4 1 1,6 8-1,-3 0 1,6 3 0,0 3 0,8 3 0,1-5 0,1 2-1,8-3 0,5 0 0,-2-6 0,7-6 0,-4 0 0,3-4-2,6-4-2,-5-7-6,5 0-16,-3 0-10,-6-6 0,4 3-1</inkml:trace>
  <inkml:trace contextRef="#ctx0" brushRef="#br0" timeOffset="1203">729 380 43,'-4'3'27,"10"12"-5,-2-2-5,-1 2-4,6 8-3,-6-1-3,5-1-2,-5 3 0,3-3-2,-3-6 0,0 0 0,-2-9-1,-1-3 0,2-10-1,-1-4 1,-2-4-1,-2-6 1,1-6-2,2 0 0,0 0 0,2 2 0,-1 2-1,2 1 1,3 4 1,2 3-1,2 3 2,1 6-1,1 0 0,2 3 0,-2 0 0,1 3-1,1 3-4,-7-3-13,1 0-15,5 9 0,-5-9-2,7 6 2</inkml:trace>
  <inkml:trace contextRef="#ctx0" brushRef="#br0" timeOffset="1656">1220 308 38,'-4'-13'29,"4"5"-2,-6 1-5,-2 1-6,1 9-4,-6-5-3,3 10-2,-10-2-2,7 9 0,-7 0-2,5 6 0,-6 1-1,8 2 0,-1 1 0,6-2-1,2-1 1,9 1-1,2-7 0,5-2 0,6-7-1,5-5 0,1-7 1,1-5-2,4-5-2,-4-14-4,2 5-8,-4-6-14,-9-7-4,5-2-2,-13-7 2</inkml:trace>
  <inkml:trace contextRef="#ctx0" brushRef="#br0" timeOffset="1953">1259-1 49,'-3'3'32,"-4"3"1,1 5-8,12 16-5,-9-2-5,10 14-4,-4 0-3,8 9-1,-7 2-2,8 4-2,0-11-1,-1 0-2,3-4-4,-4-18-6,8 2-21,-1-11-6,-5-11 1,4-1-2</inkml:trace>
  <inkml:trace contextRef="#ctx0" brushRef="#br0" timeOffset="2203">1574 281 63,'-6'14'34,"-5"-4"1,5 5-6,5 12-12,-7-3-9,11 4-3,-3 1-2,2-7-4,5 5-3,-5-12-10,7-9-20,3-1-1,-6-14 0,5-5 0</inkml:trace>
  <inkml:trace contextRef="#ctx0" brushRef="#br0" timeOffset="2391">1563 67 49,'-13'-20'33,"-2"4"2,7 16-1,4 1-14,-1 2-13,5-3-15,2 5-25,13 5-1,-5-4 0,11 5 0</inkml:trace>
  <inkml:trace contextRef="#ctx0" brushRef="#br0" timeOffset="2656">1774 343 34,'0'-3'29,"11"6"2,-4-6-10,2-6-5,6 3-3,-1-8-5,7 1-3,-1-5-1,-1-3-2,-4 0-1,3 0 0,-10 1 1,-2 2-2,-9 3 1,-5 6 1,-7 6-2,-1 9 1,-8 6-1,0 5 2,-5 5-1,8 5 1,-2 5 1,7-1 0,-1-2 0,14 2-1,2-4 1,8-2-1,7-4-1,8-3-1,1-6 0,2-6-3,10 0-5,-5-15-16,-1-3-10,4-3-1,-4-10 0</inkml:trace>
  <inkml:trace contextRef="#ctx0" brushRef="#br0" timeOffset="3000">2095 194 39,'-3'14'32,"-5"1"3,5 3-5,3 9-9,-7-3-5,13 7-6,-8-4-4,7 3-1,-4-3-2,5-3-1,-1-9-1,3-5-1,1-7 0,1-9 0,2-3-2,0-9 0,9-3 0,-4-9-1,7 5 0,-6-6 0,5 7 0,-5-2 1,0 7 2,-3 7 0,-6 12 2,0 6 1,-3 6 1,4 13 0,-5 1 0,1 7 1,0 0-2,3 1-1,-3-7-2,0-8-10,2-4-26,2-6-1,-1-18 1,8-9-2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1:31:02.359"/>
    </inkml:context>
    <inkml:brush xml:id="br0">
      <inkml:brushProperty name="width" value="0.05292" units="cm"/>
      <inkml:brushProperty name="height" value="0.05292" units="cm"/>
      <inkml:brushProperty name="color" value="#CC0000"/>
      <inkml:brushProperty name="fitToCurve" value="1"/>
    </inkml:brush>
  </inkml:definitions>
  <inkml:trace contextRef="#ctx0" brushRef="#br0">136 282 37,'1'2'21,"-1"-7"-2,0 5-3,0 3-3,0 3-3,0 5-2,0 1-3,0 6-2,-1 3 0,1 10-1,-2 2 0,2 3-1,0 3 0,0 2 0,3 1-1,0 0 1,5-7-1,-2-1 0,0-5 0,1-5-3,-1-5-1,0-4-5,-3-9-8,6 6-12,-13-15 0,11 3 0</inkml:trace>
  <inkml:trace contextRef="#ctx0" brushRef="#br0" timeOffset="375">5 267 45,'-6'-14'28,"13"10"-4,-4-5-5,5 0-6,7 1-3,0-2-4,7 2-1,3-2-2,5 2-1,0 1-1,6 4 0,-3 3-1,-3 7 1,0 4-1,-1 5 0,-10 8 0,-3 5 0,-6 1 0,-5-1 0,-4 2 0,-5-4-1,-5 0 1,-5-6 0,-6-7 0,-5-1 0,-4-7 0,2-3 0,-3-3 1,3-6-2,3 0-2,6-7-7,6 1-11,13 4-10,-2-10 0,14 12 0</inkml:trace>
  <inkml:trace contextRef="#ctx0" brushRef="#br0" timeOffset="828">437 258 33,'4'3'22,"-7"-6"-8,6 6-3,0 1-2,2 10-4,2-2-2,1 5 0,0 2 0,1 7-1,0-4 0,0 5-1,0 0 0,-2-9 0,1 5 0,-4-8 0,1-5 1,-1-1-1,-2-6 1,-4-4-1,1-5 1,-4-3 0,1-3 0,-1-6 0,1-8 0,-2-2 0,3 2 0,-2 1 1,4-1 1,1 4-1,1 2 0,2 5-1,5 4 0,-2 4 0,4 2 0,2 1-1,3 2 0,0 1 0,2 2 0,0 4 0,1-1 1,-2 2-2,-1-1-1,3 9-4,-7-8-8,2-5-16,4 8-3,-8-10 1,6 7-1</inkml:trace>
  <inkml:trace contextRef="#ctx0" brushRef="#br0" timeOffset="1375">949 288 30,'-8'-7'28,"11"7"-1,-13-3-6,1 4-7,1 2-3,-1 5-4,-4 1-3,-1 4-1,2 4-1,2 1-1,-1 1 0,5 2-1,0 3 1,3-4-2,4 4 1,2-6 0,7-3 0,2-2 0,0-2-1,7-10 1,2-4-1,3-6 1,-1-6 0,0-3 0,-4-9 0,-4 0 1,-4-3 0,-7 0 0,-4 6 1,-7 2-1,-4 2 1,-7 5-1,5 6-2,-1 6-2,-3 1-14,2-1-13,12 12-2,-4-9 1,8 7 0</inkml:trace>
  <inkml:trace contextRef="#ctx0" brushRef="#br0" timeOffset="1859">1292 7 48,'-7'-9'30,"8"18"2,-4-6-13,0 3-4,3 6-6,-4 0-5,1 5-1,0 2-1,0 5-1,-2 3 0,1 6 0,2 6 0,1 3-1,-1 5 1,1 3 0,2-4-1,1 4 2,1-4-2,3-7 0,1-4 0,4-11 1,4-6-1,3-9 0,7-6 0,0-9-3,9-3-5,-4-7-12,-3-7-12,8 8-1,-12-11 0</inkml:trace>
  <inkml:trace contextRef="#ctx0" brushRef="#br0" timeOffset="2234">1136 353 41,'-26'-8'31,"19"10"2,2-7-11,7-4-6,17 5-3,-2-8-6,16 6-4,0-6-1,6 4-2,5 2-6,-4 3-13,-6-4-12,8 14-3,-14-8 2,5 7-1</inkml:trace>
  <inkml:trace contextRef="#ctx0" brushRef="#br0" timeOffset="2500">1673 315 50,'5'0'25,"-11"-1"-2,-2 1-5,-1 6-4,-12-2-4,8 13-3,-9-4-1,6 8-2,-2 0-1,4 8-2,5-4 0,8 4-1,5-7 0,4 1-1,10-5 0,1-6 0,10-6-1,-2-9 1,3 0 0,-3-9-1,4-6 2,-4-3 0,-11-5 0,-5-4 0,-4 0 1,-7 0 0,-7 3-1,-2 2 0,-3 7-3,-3 1-13,-6 4-14,13 14-2,-6-8 2,13 13-1</inkml:trace>
  <inkml:trace contextRef="#ctx0" brushRef="#br0" timeOffset="2953">1962 58 38,'-10'3'28,"10"18"1,-11-6-12,10 5-5,-4 5-3,4 2-5,2 3-2,2 2-1,0 2 0,3 1 0,-1 3 0,-1-1-1,4-1 0,2 0 1,0 0-1,0-1 0,2-5 0,0 0 0,0-6-1,8-3 1,-7-6 0,5-4-4,-4-8-5,3-8-14,5 4-7,-13-19 1,14 5 0</inkml:trace>
  <inkml:trace contextRef="#ctx0" brushRef="#br0" timeOffset="3297">1840 423 24,'-34'5'32,"16"1"2,3-8-1,18-5-14,10 5-4,8-8-4,11 5-3,4-4-5,6 3-3,5 3-6,-5 3-17,-6-3-10,3 12-2,-14-9 1</inkml:trace>
  <inkml:trace contextRef="#ctx0" brushRef="#br0" timeOffset="3578">2173 344 49,'8'4'33,"-7"-4"2,2 5-14,11 5-4,-4-5-5,7 11-3,3-7-4,4 0-4,3 5-5,-2-8-7,4-2-21,0 4-1,-8-10-3,6 2 2</inkml:trace>
  <inkml:trace contextRef="#ctx0" brushRef="#br0" timeOffset="3797">2503 241 23,'-18'2'31,"12"17"0,-9 0-4,4 2-10,5 7-1,-4 7-6,4 10-4,-3 1-2,4 8-2,-1-4 1,2 7-2,1-7 0,0-1-1,1-7-1,2-10-5,8-3-7,-1-4-19,-5-20 0,10-2-2,-6-15 2</inkml:trace>
  <inkml:trace contextRef="#ctx0" brushRef="#br0" timeOffset="4156">2673 381 34,'8'24'24,"-7"-3"-9,7 9 1,-2-1-5,4 7-4,1 3-2,2 0-2,6-3-3,-6 0-4,2-1-10,-9-16-12,8 7 0,-14-25 0</inkml:trace>
  <inkml:trace contextRef="#ctx0" brushRef="#br0" timeOffset="4391">2574 256 23,'-2'2'30,"-2"-10"2,11 10-1,-5-4-14,8-4-5,8 5-2,-1-2-5,9 3-2,-1-2-2,5 2 0,4 2 0,-1 2-1,-2-1 0,-2 6 1,-2 2-2,-7 4 2,-5 3 0,-6 6-1,-8-1 3,-7 5-1,-6-1 1,-1 3-1,-10-3 1,0-3-1,-4-7 0,2-2 0,4-8-3,2-7-3,10-1-8,-1-5-21,2-11-2,14-1 0,-1-6 0</inkml:trace>
  <inkml:trace contextRef="#ctx0" brushRef="#br0" timeOffset="4984">3023 320 48,'12'6'29,"-11"-6"-4,10 0-6,4 1-5,0-2-4,6 2-3,-1-8-3,5 4-2,-1-9 0,2 3-1,-1-5-1,0 2 1,-6-5-1,-1 4 1,-7 1-1,-7 4 0,-8 2 0,-8 6 1,-11 3 0,-6 6 0,-5 3 1,-2 11 2,-2-2-1,5 5 0,0 1 0,9-2 0,7 2 0,13 0-2,10-6 2,10-3-2,10-3-1,8-3-1,9-3-2,0-9-3,13 2-12,-3-2-17,-8-15-1,3 1 0,-10-7 2</inkml:trace>
  <inkml:trace contextRef="#ctx0" brushRef="#br0" timeOffset="5391">3494 282 48,'11'17'26,"-5"-2"-4,-2 6-3,7 4-4,-4-4-5,2 6-4,-3-6-1,2 3-2,-5-12 0,0 0 0,0-7-1,-6-7 0,0-7-1,1-3 1,-5-7-1,2-7 1,-2-4-2,1-3 1,-2 2-1,5-1 1,-1 5-1,8 3 1,7 3-1,5 6 0,11 6 0,6 3-2,13 7-10,-1 5-20,2-10-1,8 10-1,-7-8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2:22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33 31,'-5'-2'22,"7"5"-2,-4-4-1,1 0-4,1 1-3,-1-5-3,2 5-1,-4-3-2,5 3-1,-4-2-1,4 2 0,-4-3 0,4 5-1,-4-3 0,4 3 0,-2-4 0,2 3 0,-1-2-1,1 1 0,1-1 0,0 1-1,1-1 1,1 0 0,-2 1 0,3 0-1,-1 0 1,2 0 0,-1-1-1,0 0 0,1-2 0,2 2 0,-2 1-1,1-3 1,0 2 0,2-1-1,-3 1 1,1 1-1,-2-1 1,0 1-1,-2 0 0,1 0 0,-2 0 0,0 0 1,0-1-2,-1 0 1,1 1 1,-1 0-1,1-1 0,-1 1 0,-1 0 0,2 0 0,-2 0 0,0 2 0,0-2 1,-1 0-1,2 0 0,0 0 0,-2 1 1,0-1-1,0 0 0,0 0 0,0 1 0,0-2 0,0 2 0,0 0 0,0-2-1,0 2-1,0 1-3,0-4-6,0 2-19,2 4-6,-2-3-1,4 1 0</inkml:trace>
  <inkml:trace contextRef="#ctx0" brushRef="#br0" timeOffset="1297">121 60 33,'-4'-1'18,"6"3"-3,-4-5-2,2 6 0,0 0-5,-1 0-1,2 3-2,-2-2 0,2 4-2,-1-1-1,1 2 1,-2-2-1,2 1 0,1 1 0,-1 1 1,-1 0 0,1 1 0,0-1 0,0 0 0,1 1 0,-1 1-1,0-1-1,0-1 0,0 1 0,1 0 0,-1 1 0,0-1 0,1-1-1,0 3 0,-1-4 1,1 1-1,-2 0 0,1 1 0,0-1 1,1 0-1,-1 3 1,0-3-1,1 1 1,-1 1-1,2 0 1,-3 0-1,1-4 0,1 2 1,-1-2-1,0 1 0,0 0 0,1 1 0,-1-2 0,0 0 0,0 3 1,0-2-1,-1-1 0,1 2 0,1 0 0,0-2 1,-2 2-1,1 0 0,-1 0 0,1-3 0,1 2 0,-1-3-1,0 1 2,0 0-2,-1-1 2,1-1-1,0 0 0,0 0 0,0 0 0,-1 2 0,1-4-1,-1 1 2,1 1-2,-1-3 2,0 2-1,2-1 0,-1 2 0,-1-2 0,1 0 0,0 1 0,-1 1 0,0 0 0,1-1-1,0 1 2,0 0-2,1 1 1,-2-1 0,1-2 0,0 0 0,-1-1 0,1 0 1,-1 1-2,0-2 2,0-1-1,0 1 0,0-1 0,0 2 0,2 2 0,-2 0 1,1-3-1,-1 3 0,0-1 0,1 0 0,-1 0 0,0-2 1,0-1-1,1 0-1,-2-2-3,3 0-6,-3 1-13,-1-5-9,3 4-1,-3-6 0</inkml:trace>
  <inkml:trace contextRef="#ctx0" brushRef="#br0" timeOffset="3031">122 92 40,'1'1'24,"-2"-2"-1,1-1-5,0 2-3,-1 0-3,1 0-3,-2 0-1,2 2-2,-2-4-1,2 4-1,-1-2-1,1 3 1,-4-2-1,3 3-1,0-3 0,-4 4 1,2 0-1,-2 4 0,-2-1-1,-1 2 2,-1 0-2,2 3 0,-5-2 1,6 1-1,-2-4 0,2-2-1,1-1 0,3-3 0,2-2 0,0-4 0,3-1 0,2-1 0,-1 0-1,1-3 1,0 0 1,3-1-1,-1-1 0,1-1 0,-1 0 0,3 1 0,-1-1 0,-1-1 1,2-1-1,-3 0 1,1 3 0,0 0 0,-2 3-1,-2 0 2,1 4-1,0 3-1,-1 6 1,-1 2 0,2 1 0,-2 2 0,2 0 0,0 2-1,1-1 1,0 0-1,0-3 1,0 1 0,-1-3-1,0 1 1,0-3 0,-1 2-1,1-3 0,-3-1-1,2 1-4,-4-3-13,-1 0-20,3 4 0,-3-4-1,2 0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7T20:08:46.9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194 37 37,'-2'-13'31,"7"7"2,-2 3-9,-8-3-5,11 6-3,-12-6-4,11 6-3,-11-3-3,6 8-1,-11-1-1,7 8-2,-11 4 0,1 5-1,-7 8 1,1 6-2,-4 5 2,2 4-1,1-1 0,4 9 0,2-2 1,6 7-1,7 0 0,8-1 1,8-1-2,4-3 0,9-6-1,5-13-2,10 3-10,-3-20-26,-1-13 2,1-4-3,-4-13 2</inkml:trace>
  <inkml:trace contextRef="#ctx0" brushRef="#br0" timeOffset="469">512 401 48,'4'4'37,"1"-2"0,-1 11-1,7 5-16,-11-3-7,10 13-5,-7-4-3,6 4-2,-4 0-4,-2-7-5,3 3-10,-5-3-21,-1-18 0,3-5-1,-6-13 0</inkml:trace>
  <inkml:trace contextRef="#ctx0" brushRef="#br0" timeOffset="641">527 283 31,'-15'-22'29,"18"19"0,-14-6-4,11 6-23,3 6-18,-6-9-12,21 13 0,-16-10 0</inkml:trace>
  <inkml:trace contextRef="#ctx0" brushRef="#br0" timeOffset="860">709 226 50,'5'20'37,"-4"1"-1,7 13 0,2 5-18,-7-1-7,11 14-3,-4-1-4,4 4-2,-2-4-1,3-7 0,-3-10 0,2-2-1,-2-13 0,0-10 0,3-12 0,-2-13 0,4-10-1,1-5-1,3-9 1,2-6 0,-1 0 0,-2 1 0,-4 9 0,-1 8 1,-3 7-1,-7 5 2,-3 11-1,-6 7 1,-5 7 0,0 4 0,-4 5-1,2-2 1,-1 5 0,3 3 0,-1 0 0,7 6 0,0-4-1,7 3 1,-1-6-1,6 3 1,3-2-1,6-7 1,0-5-1,5-4-1,4-7 0,-6-7-4,12 3-10,-10-6-19,1-11-3,3 0-1,-9-8 0</inkml:trace>
  <inkml:trace contextRef="#ctx0" brushRef="#br0" timeOffset="1375">1245 209 25,'-4'0'33,"10"10"2,-5 0-1,5 7-14,6 10-4,-6 1-2,10 14-6,-4-5-4,-2 7-1,1-2-1,-4 0-1,4-4 0,-4-6-1,-2-10 1,1-7-1,0-8 1,1-10-1,1-12 1,3-7-1,1-8-1,0-4 1,4-3 0,-1 0-1,2 4 1,-4 0 0,-2 12-1,-5 4 1,-5 11 1,-4 9-1,-3 8 1,-3 7-1,-6 6 0,5 3 1,-2 3-1,4 1 1,4-1-1,5 1 1,4-4 0,5-5 0,5-6 0,6-2-1,2-7-1,3-7-1,4-1-5,-8-13-12,2-3-18,2 6 0,-5-7-1,-3 3 1</inkml:trace>
  <inkml:trace contextRef="#ctx0" brushRef="#br0" timeOffset="1860">1726 545 20,'12'4'28,"-6"-17"0,11 9 2,1-11-17,-3-3-2,4 1-3,-4-5-2,2 4-2,-6-4-1,-8 4 0,-3 0-1,-5 8 0,-10 2-2,-2 8 2,-5 8-1,-1 4 1,-7 3 1,11 8 1,-4 1 0,11 6 1,0 0-1,12 7 1,6-10 0,9 8 0,4-5-1,9-2-1,5-4-1,4-9-4,9-1-18,0-13-18,-11-17 1,9-10-2,-11-11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7T20:09:00.7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72 546 50,'8'11'32,"-13"-4"2,7 13-13,5 14-5,-5-4-3,8 19-2,-4-4-4,7 9-2,-4-2-1,3-1-1,-6-7-1,6-5 0,-5-6-2,1-9-1,-4-5-4,-2-13-5,5-3-11,-5-7-16,-5-14 1,3-6-1,-9-12 1</inkml:trace>
  <inkml:trace contextRef="#ctx0" brushRef="#br0" timeOffset="265">5 593 53,'-3'-3'34,"-3"-11"0,6 2-11,12 3-5,-5-9-5,10 2-5,-1 0-2,10 4-2,2-3-1,3 6-1,2-2-1,3 10 0,2 4-1,-4 6 0,-2 6 1,-8 3-1,-6 3 0,-9 2 1,-10 6-1,-7 2 1,-10-4-1,-5-2 1,-5-1-1,-1-6 1,-3-1-1,5-7 0,2-7 0,1-6-1,10-1-1,5-13-5,14 11-5,-2-15-13,9 0-12,10 5 1,2-2-2</inkml:trace>
  <inkml:trace contextRef="#ctx0" brushRef="#br0" timeOffset="640">670 552 33,'5'-12'30,"6"0"-3,-7 4-4,-2-7-5,1 6-1,-12-6-4,7 10-2,-10-4-3,1 9-2,-8 2-1,7 5-2,-6 2 0,1 5 0,2 1-2,6 2 0,2 1 0,5 2 0,4 1-1,5-2 0,4 0 0,4-1 0,4-4 1,-1-4-1,3-4 0,-1-6 1,3-6 0,-2-4-1,-2-7 1,-2-1-1,-4-4 0,-2 1 1,-4 2 0,0 5-1,-6-1 0,-1 9 1,-1 1-1,-1 10 1,-6 4 0,7 9-1,1 0 1,1 5-1,2 2 1,4-1 0,-1-2-1,3-4-1,1-3-2,-1-12-3,6 6-7,-9-21-16,3 0-9,2-3 0,-8-6-1</inkml:trace>
  <inkml:trace contextRef="#ctx0" brushRef="#br0" timeOffset="1109">793 296 44,'-32'-15'33,"5"10"3,-6 4-5,2 1-14,9 9-4,-2 0-5,7 4-4,7 1-2,7 0 0,6-3-2,7-2 0,7-6-2,1-3 1,7-3 0,-2-6 0,0-5-1,-7-3 1,-1-3 1,-7 2 0,-8-1 1,-3 4 0,-8 3 1,-2 4-1,-5 5 1,-2 6-2,5 0 0,-2 2-7,11 10-9,-3-2-19,9-2 0,9 2-1,-1-5 1</inkml:trace>
  <inkml:trace contextRef="#ctx0" brushRef="#br0" timeOffset="1484">1049 228 37,'-3'-1'35,"3"13"1,-5 1 0,1 8-15,5 14-5,-2-1-7,7 11-3,-3 1-2,1 5-1,2-5-1,2-1-1,1-9-1,-2-7-1,4-5-3,-5-18-7,6 0-9,-2-12-18,-2-18 1,6-2-2,-2-13 3</inkml:trace>
  <inkml:trace contextRef="#ctx0" brushRef="#br0" timeOffset="1718">1246 378 50,'-9'4'33,"3"8"3,-3-1-11,-8-5-7,4 8-5,-10 0-7,4 5-1,-6-2-2,3 1-1,1-3 0,4 2-1,4-2 0,7-1-1,4-5 0,4 1 1,5-2-1,5 1 1,3 0 0,3 0 0,2-5 0,7 2 0,0-1 1,3 0-1,-1-2-1,1-3-1,-1 3-4,-8-6-7,6 6-13,-6 0-12,-12-6 0,0 3-1</inkml:trace>
  <inkml:trace contextRef="#ctx0" brushRef="#br0" timeOffset="2062">1451 514 30,'9'9'31,"-8"-7"2,10 7-10,0 6-5,-5 0-4,6 11-6,-5-5-3,2 5-3,-1-8-1,-4 0 1,2-6 1,-4 0-2,-1-9 1,-2-7-1,-2-7 0,-3-7-1,0 0 1,-2-3-1,-1-2 0,3-1 1,0-3 0,6 6 0,0 2 1,3 4-1,5 3 1,4 1 0,-2-1-1,5 2-1,3 5-2,-3-4-4,11 6-11,-9 0-14,1-6-4,4 8-1,-10-2 1</inkml:trace>
  <inkml:trace contextRef="#ctx0" brushRef="#br0" timeOffset="2453">1755 530 34,'11'4'22,"-4"-8"-1,4 1-1,-1-1-4,1-5-5,6 3-2,-8-6 0,7 3-4,-7-5-1,3-1-1,0 0 0,-1 3-1,-5 1 1,-3-1 1,-3 0 0,0 4 0,-6 1-1,3 2 1,-8-1-1,5 3 0,-3 0-1,2 3 0,-2 2 0,-2 5 0,-1 1 0,2 7-1,-4 0 1,2 5 0,1 0 0,4 5 0,1-5-1,3 1 1,7 1-1,4-7 0,5 0 0,4 0 0,4-3-1,3-5 0,3 2-2,-1-7-3,3 4-6,-8-8-16,1-2-11,2 1-1,-7-8 1</inkml:trace>
  <inkml:trace contextRef="#ctx0" brushRef="#br0" timeOffset="3093">2162 425 46,'5'3'32,"-8"-6"3,6 9-13,7 12-4,-4-3-4,9 14-4,-7-5-3,11 7-2,-7-3-2,2 4-1,1-9 0,-1-3-1,-2-13 0,0-7 0,3-3 1,-2-12-1,-1-11 0,0-4 0,2-6 0,0-3-1,-2 6 1,-2 3 0,-4 2-1,-1 6-1,1 10-1,-6 6-3,0 12-6,-6-3-14,1 4-12,5 5 0,0-3-2</inkml:trace>
  <inkml:trace contextRef="#ctx0" brushRef="#br0" timeOffset="3468">2712 421 42,'-6'-9'33,"6"8"3,-8 1-10,-2-8-8,5 11-3,-7-4-6,5 7-4,-8-2-1,3 5-1,-8 4-1,5 2-1,0 3 1,1 5-1,7-2-1,1-1 1,6 1 0,6-1-1,4-5 0,5-5 0,2-1-1,1-9 0,0-6-1,0-4 1,2-4 0,-5-10-1,0-7 0,-3-3 0,3-7 1,-4 0-1,-1-4 1,-1 2 0,2 1 0,-7 3 1,2 9-1,-1 3 2,-7 6 0,1 8 1,-7 7 1,2 9-1,-4 4 0,2 10 0,-2-1 1,4 14 0,-3 0 0,7 12-1,2-2 1,5 8-1,1-3 0,4-1 0,-1 0-1,8-9-1,-2 0-2,1-17-5,10-3-14,-2-15-19,-3-15 2,2-2-2,-4-10 2</inkml:trace>
  <inkml:trace contextRef="#ctx0" brushRef="#br0" timeOffset="4109">2992 18 60,'-3'-6'35,"-4"0"-6,-1 0-6,7 11-4,-5-8-4,9 10-5,-6-4-3,6 9-2,0 0-1,9 12-1,-3 1 0,6 8-1,1 3 0,5 9-1,1 7 1,-1 5-1,-3 4 1,-2-2-1,-5 3 0,-2-1 0,-9-3 0,-8-9-3,7 1-9,-14-9-28,1-20-2,-1-1 1,-1-14-1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7T20:08:40.6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0 499 42,'0'-6'20,"1"3"0,-1 0-2,-1-3-2,4 9-3,-5-6-2,7 6-2,-8 0-3,7 9-2,-1 3-1,-1 6-1,1 3-1,1 6 0,0 0 0,-1 1-1,3 1 1,-3-8-1,1-2 2,-1-5-2,-1-4 1,-1-5 0,-1-8-1,0-3 1,0-8 0,-1-7 0,-1-4 0,2-4-1,0-5 0,0-5 1,3 3-1,3-1-1,-3 8 1,5-1 0,-4 9 0,4 6-1,1 3 1,-2 3 0,1 9 1,1 3-1,0 3 1,3 3 0,-3 6 0,1 3 0,2 0 0,-1 2 0,-3-5 0,-1-2 0,-2-2-1,1-2 1,-5-4-1,1-5 1,-1-3-1,1-3 1,2-2-1,1-9 0,2-2 0,-1-4 0,5-5 0,4 2 0,0-1 0,-2 0-1,-1 9 1,3-1 0,-7 10 0,2 4 0,-5 8 1,0 6-1,-2 6 1,0 3 1,3 3-1,0 3 1,3 3-1,0-1 1,-2-6-1,2 1-1,-1-9 0,-1-1-3,4-1-4,-10-10-10,2-9-20,5 8 0,-2-11 0,1 3 1</inkml:trace>
  <inkml:trace contextRef="#ctx0" brushRef="#br0" timeOffset="734">548 655 41,'3'-5'21,"13"2"-3,-4-6-2,5-2-5,1 2-2,-3-6-1,0 4-2,-1-11-1,1 4-2,-6-5 0,-3 2-1,0 0 1,-3 3 0,-6-1 1,-3 8 0,-5 4 0,2 7 0,-4 1 2,1 11-2,-5 2-1,2 5 0,4 5-1,4 6 0,1-3-1,4 5 1,4-4-1,4-3 0,1 2 0,5-7-1,6-4-1,2-8-3,6-2-8,-4-11-15,2-8-8,15 4-1,-10-15 0</inkml:trace>
  <inkml:trace contextRef="#ctx0" brushRef="#br0" timeOffset="1109">1016 489 42,'0'1'30,"-12"-7"2,1 0-13,5 6-4,-9-3-5,5 9-2,-9-3-2,3 11-1,-5-1 0,-2 8-2,2 2 0,0 5-1,8 1 0,4 0 0,0 0-1,12-5 0,7-3-1,8-5 0,3-8-1,3-10 0,2-1 0,1-13-1,-1-10 1,-4-4-2,-2-8 1,-8-6 0,-3-7 0,-6-9-1,0 3 1,-6 2 1,-2 8 1,-1 7 0,2 6 1,-4 10 0,2 10 2,3 17-1,-3 8 1,6 13 1,-3 3 0,2 10 0,-1 3 1,8 14-1,-6 0 0,8 5 0,-1-8-1,4-6-1,-1-4-2,2-9-3,6-7-5,-9-14-14,5-13-17,7-8 1,-6-10 0,5-1 0</inkml:trace>
  <inkml:trace contextRef="#ctx0" brushRef="#br0" timeOffset="1625">1232 189 24,'-12'-1'35,"8"17"2,-4 4-1,1 4-14,10 15-2,-6-2-5,10 15-8,-5-1-2,4 6-2,1-6-2,1-6 0,1-1-3,-5-13-3,10 0-11,-8-11-22,3-16 1,5-2-1,-5-13 1</inkml:trace>
  <inkml:trace contextRef="#ctx0" brushRef="#br0" timeOffset="1859">1374 658 43,'-8'3'30,"17"10"3,-10-7-14,8-10-6,4 4-2,-1-11-4,7 4-2,1-10-1,0 0-1,-3-9 0,0 2-2,-4-6 0,-1-3 0,-7 0 1,-1 3 0,-7 2 0,-1 10 0,-7 4 1,1 10 0,-11 7 1,7 15 0,-6 7 0,6 11-1,-2 2 0,10 7 0,2-2-1,11 0-1,-1-1 0,10-4 0,5-10-2,3-13 0,8-4-3,-5-17-6,8 1-16,0-13-13,-1-13 1,-2-4-1</inkml:trace>
  <inkml:trace contextRef="#ctx0" brushRef="#br0" timeOffset="2219">1721 487 31,'-12'14'35,"9"8"1,-6-1-2,5 0-15,8 8-3,-4-8-3,9 5-6,-1-3-4,2-1-1,-3-7-1,3-3 1,-4-4-1,0-1 0,2-7-1,-2-6 0,0-6 1,1-4-2,5-4 1,3-7 0,-1 4-1,-1-6 0,2 2 1,-3 3-1,-1 8 1,-2 4 0,-4 3 0,-2 6 1,1 4-1,-2 8 1,-2 2 1,1 5-1,-1 1 1,5 4 0,-5 0-1,3 0 0,1-1 0,-1-2 0,2-6 0,1-9-1,3-1 0,0-10 1,3-4-1,1-3-1,1-5 1,4-7 0,0-2 0,-2 4-1,3 1 1,-6 1-1,-1 7 1,-1 2 0,-5 10 0,-5 5 0,2 8 1,-1 6-1,-4 2 1,8 8 0,-4 2 1,2 5-1,-2-5 0,7 2 0,-2-5 0,1-4-1,-1-7-1,2-5-3,8-4-6,-11-17-11,12-7-18,0 2 0,0-8-1,5 2 2</inkml:trace>
  <inkml:trace contextRef="#ctx0" brushRef="#br0" timeOffset="2844">2490 436 52,'3'0'35,"-9"-6"-2,-3 0-9,2 12-5,-8-12-5,0 15-5,-6-9-4,0 9-1,-5 3-1,7 0-2,2 2 0,0-1-1,4 1 0,7-1 0,1 1 0,13-1 0,4-2 0,-2-2 0,8 3-1,1 0 1,8 6 0,-3-3 0,3 5 0,-9-2 0,1 3 0,-4 2 0,-7-2 2,-5-3-2,-6-3 2,-5-6-1,-7-3-1,-4-9-1,2 3-5,-10-9-12,2 0-20,5 1 1,-3-1-1,13 2 0</inkml:trace>
  <inkml:trace contextRef="#ctx0" brushRef="#br0" timeOffset="3437">2971 661 30,'-11'-26'29,"8"7"-3,-5-3-3,-4-5-3,8 9-2,-11-9-3,9 10-2,-12-5-3,7 13-3,-10-3-2,6 10 0,-6 1-2,1 8 0,2 4-1,0 8 0,0 5-2,2 8 1,5 1 0,5 0-1,3 5 0,6-2 0,6-1 0,8-8 0,1-12 0,7-9 0,1-6 0,0-9-1,1-15 1,-3-14 0,-2-7 0,-7-10 0,-3-6 0,-1-10 1,-2 4-1,-2 2 0,-5 9 1,0 8-1,-6 10 1,-3 17-1,4 12 0,-5 17 0,-2 13 1,1 12-1,3 9 0,-2 8 0,5 6 1,5 4-1,-1 4 1,10 1-1,-1-4-1,2-10-1,6-6-2,-4-21-5,15 3-10,-8-24-15,6-11-5,3-8-1,0-17 2</inkml:trace>
  <inkml:trace contextRef="#ctx0" brushRef="#br0" timeOffset="3937">3315 490 51,'2'-12'36,"2"9"0,-5 3-11,-8-6-5,7 14-5,-16-7-5,8 10-4,-12 1-1,4 6-2,-9 1 0,6 7 0,-4 4-1,5 3-1,7-4 0,4-3-1,7-1 1,7-2-1,10-8 0,3-9 0,7-9-1,2-9 1,0-2 0,3-8-1,1-7 1,-6-8-1,-2 0 1,-7 1-1,-2 3 1,-7 4 0,-5 2-1,-5 12 1,-2 8 0,-4 5 1,2 13-1,-2 5 1,1 10-1,4 1 0,4 6 1,4 3-1,7-3 1,1 2-1,7-8 0,2-9 1,5-9-2,1-7 1,3-13 0,-1-7 0,-2-15-1,3-5 1,-4-7 0,-2-9-1,-2-11 0,-2-2 1,-2-8-1,-6 2 1,0 8 0,-5 5 0,-2 12 0,-4 8 1,-2 19 0,-1 13-1,-2 20 2,-4 11-2,-1 11 1,2 11 0,1 9 0,3 11 0,-2 2 0,5 9 0,6-1-1,-1 2 2,4-5-2,1-10 2,-1-9-2,2-11-1,-1-15 0,3-18-1,-1-9-3,-11-27-8,10 0-15,-13-14-13,-7-7 1,-1 1 1</inkml:trace>
  <inkml:trace contextRef="#ctx0" brushRef="#br0" timeOffset="4609">3584 418 42,'-19'0'36,"1"-1"1,10 1 0,13 4-14,-2-7-7,15 6-5,0-6-3,11 3-1,-4 0-3,11-1-1,0-1-1,-1 1-2,0 2-2,-2-5-2,1 7-4,-5-9-5,6 12-7,-17-12-4,12 9-1,-12-9 1,4 9 3,-8-6 4,4 3 6,-6 3 8,-3-6 10,0 6 6,-4-3 5,1 3 1,-5-6-1,5 6-1,-10-6-2,8 3-1,-8-6-3,7 6-2,-11-6-1,7 6-3,-10-2 0,2 5-1,-6 2-1,1 7 0,-7 1-1,-1 11 0,1 2-1,1 4 0,5 6-1,0 0 1,4-2-1,10 0 0,2-8 0,7-5 1,6-3-2,4-12 2,3-6-2,3-15 1,1-3 0,1-9-1,-5-6 0,2-3 1,-7-1 0,-4 1-1,-7 7 2,-1 4-1,-4 10 0,-1 9 1,2 7 0,-2 8 0,4 5 0,4 7 0,5 3 0,5 7-1,2 1 1,7 1-1,-2-4-3,0-6-3,9-2-27,-7-8-9,-8-13 1,-3-7-1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7T20:08:19.4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4 339 43,'-5'-3'19,"6"6"-2,-1-3-3,0 3-3,2 6-2,1-3-3,-1 6 0,1 0-1,4 12 0,-4-6-1,3 7 0,-1 1-1,1 0-1,-2 0 0,2 1-1,-1-3 0,-1-2 0,1-2-1,-4-3 1,2-5-1,0-3 1,-3-4 0,2-5 0,-4-8 0,2-2-1,-1-7 1,-1-2 0,1-6 0,-1-4-1,1-2 0,1 1 0,0 2 1,1-1-1,1 4 0,1 2 1,0 4-1,3 4 0,0 3 1,3 0-1,0 0 1,1 5 0,3-1 0,0 4 0,1 1 1,-1 3-1,2 3 0,-3 3 1,0 4-1,-1 5 1,-5 0-1,6 6 1,-6 0-1,2 3-1,-4 3 1,-1-2 0,2-2-1,-1-4 0,1-1 0,-4-5 0,4-2 1,-4-5-1,2-9 0,0-3 1,2-6-1,1-6 1,1-4-1,4-7 0,-2-2 1,1 1-2,4 0 1,-2 6 0,2 2 0,-4 5-1,2 5 1,-1 5 0,1 4 0,3 3 0,-3 3 0,3 1 0,-2 5 0,6 5 0,-6 2 1,5 8 0,-4 0 0,-2 3 1,0 3-1,-2 1 0,-1-1 0,-3-3 0,-3-3 0,-1-8 0,-1-1-1,1-4 0,-2-5 0,0-6-3,2 0-3,-7-11-9,5-1-21,0 6 0,0-4 0,0 4 0</inkml:trace>
  <inkml:trace contextRef="#ctx0" brushRef="#br0" timeOffset="984">737 468 30,'-7'-12'28,"7"13"-3,-2-2-2,1-1-5,4 5-3,-5-4-2,8 8-3,-3-7-1,6 6-3,0-3 0,8 3-1,-1-6-2,5 2 0,2-2-2,0-2-2,-1 2-4,-4-7-13,-6-1-19,5 10 1,-11-5 0,3 7-1</inkml:trace>
  <inkml:trace contextRef="#ctx0" brushRef="#br0" timeOffset="1688">1121 451 22,'-6'-3'28,"11"12"2,-8-6 0,7 2-14,5 11-5,-4-1-3,8 9-3,-2 3 0,4 6-1,-6 8-1,3 9 0,-4 1 0,-2 2 0,-5-5-1,5 0-1,-4-6 0,-1-6-1,1-9-2,-2-12-5,7-5-8,-5-10-18,-4-13 0,4-2-1,-10-14 1</inkml:trace>
  <inkml:trace contextRef="#ctx0" brushRef="#br0" timeOffset="1984">1047 436 38,'5'-9'31,"-5"-7"1,9-2-11,5 3-4,-1-6-4,8 9-4,2-3-3,5 6 0,0 3-3,2 6-1,-5 6 0,4 9-1,-5 3 1,-4 1-2,-7 5 1,-2 2 0,-10 2 0,-4-4 0,-9-3 0,-4-3 0,-6-3-1,-3-3 1,1-9 0,-2-3-2,5-3-1,1-6-3,13 3-10,-4-6-11,10-6-10,8 6 0,5-7 1</inkml:trace>
  <inkml:trace contextRef="#ctx0" brushRef="#br0" timeOffset="2328">1499 396 35,'-7'-8'28,"13"13"2,-6-5-10,3 4-6,3 7-4,1 1-4,1 4-2,-2 1-1,3 4 0,-1 1-1,1-1-1,-5-3 0,-1-3 1,-1-6 0,-2 0-1,-2-6 1,-1-5-1,-4-5 1,1-5-1,-3-9 1,1-3-2,2-6 1,1-1 0,4-8 0,2 3 1,1 0 0,7 9 1,-1 3-1,5 9 1,1 2-1,1 7 0,-2 4 0,4 4-2,2 1 0,0 1-1,5 5-4,-8-7-3,10 7-12,-5 0-14,0-6-2,-1 3 0,-7-6 1</inkml:trace>
  <inkml:trace contextRef="#ctx0" brushRef="#br0" timeOffset="2781">1832 402 49,'2'-11'29,"7"5"-6,1 0-6,2-5-5,8 2-3,-6-5-2,5 2-3,-1-3 0,0 0-2,0 2 0,-6 1 0,-1-2 0,-6 5-1,-2-1 1,-6 6-1,-3 2 3,-4 4-2,-2 2 0,2 5 0,-4 1 0,2 5-1,-1 2 1,1 2 0,6 1-1,-2 2 0,7-1 1,1 4-1,1-1 1,7 0-1,4-3 0,1 0 0,2-3 0,6-6 0,2-2-2,-2-8-4,11 4-7,-4-9-16,-2-9-8,4 3-1,-7-9 1</inkml:trace>
  <inkml:trace contextRef="#ctx0" brushRef="#br0" timeOffset="3281">2561 145 44,'3'-27'27,"3"-1"1,-4 8-4,-11-5-3,7 13-4,-11-6-2,4 13-5,-9-4-3,6 9-2,-9 0-2,3 5-2,-1 4 0,0 6 0,1 4-1,1 11 1,2 6-1,3 6 0,2 6 0,5 8 0,7 7 0,4 1 1,1 4-1,7-3 0,-1 0 0,5-4 1,-1-10-1,-1-6 0,-2-11 0,-2-9 1,-3-7-2,-4-12-1,-1-6-3,-8-19-7,4-1-19,-6-7-6,-8-8-1,0-1 0</inkml:trace>
  <inkml:trace contextRef="#ctx0" brushRef="#br0" timeOffset="3641">2275 396 37,'-4'1'34,"-2"-4"2,10 2-6,11 5-10,-7-8-3,16 10-5,-5-8-3,13 5-3,0-4-2,5-1-3,0 2-3,-7-4-5,6 8-13,-11-4-18,-3-4 1,-3 2-1,-7-4 1</inkml:trace>
  <inkml:trace contextRef="#ctx0" brushRef="#br0" timeOffset="3844">2658 342 15,'4'11'32,"-5"-10"3,7 7 1,1 2-14,-5-6-1,13 13-4,-11-5-6,7 4-4,-3 1-4,2-2-3,1 7-6,-10-16-9,10 3-18,-4-3-3,-5-9-2,5-6 1</inkml:trace>
  <inkml:trace contextRef="#ctx0" brushRef="#br0" timeOffset="4063">2741 109 36,'-14'-10'33,"7"11"1,-7-1 0,11-3-16,3 8-9,-4-4-9,2-1-13,2-1-18,12 8-3,-10-7 0,8 6 1</inkml:trace>
  <inkml:trace contextRef="#ctx0" brushRef="#br0" timeOffset="4313">2860 34 56,'9'15'35,"-6"-3"0,7 9-10,7 9-12,-8 0 0,7 12-5,0-2-3,2 8-3,-6-5 0,1 4 0,-5-10-2,-1-3 1,1-7-2,-5-9-2,6 0-6,-11-20-12,1-3-15,7-4 0,-5-14-1,7-1 1</inkml:trace>
  <inkml:trace contextRef="#ctx0" brushRef="#br0" timeOffset="4563">3227 176 25,'3'11'33,"-9"-10"1,3 10-1,-9 5-13,-6-11-8,2 11-2,-10-4-3,2 9-2,-8-2-2,4 1-1,-1-2 0,2-2 0,6-1-1,9 0 1,4-8-1,10-2 0,5-2 0,7 0-1,5-2 1,7 2 0,0-1-1,1 1 1,3 4-1,-2 1 1,-2-1-1,-2-1 0,-3 3 0,-7-3-2,4 3-2,-12-6-4,10 6-9,-10-6-13,2-3-7,7-3 1,-7-6 0</inkml:trace>
  <inkml:trace contextRef="#ctx0" brushRef="#br0" timeOffset="4984">3583 112 49,'3'0'28,"-8"-3"-2,-1 6-5,0 3-4,-9 3-6,3 6-3,-4 0-3,2 3-2,-4-5 1,7 7-4,-2-7 1,4 1-1,7-6 0,2 0 0,2-4 0,7 1 0,1 1 0,5 0 0,3 4 0,-1 2 0,3 0 0,4 3 0,-3 3 0,-2 2 1,1 2-1,-6 0 2,-4 1-1,-4-1 1,-9-1 1,-4 6-1,-11-5 0,-4 1 1,-9-4-3,1-4-2,4 2-11,0-7-23,-1-11 1,14-2-2,1-18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7T20:08:35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389 111 31,'3'-6'22,"-9"-9"-1,4 3-1,-1 2-3,-3-7-3,5 5-1,-11-3-2,7 9-3,-8-6-2,4 6-2,-6 6 0,2 0-2,-3 6-1,-1 6 0,2 3-1,-1 5 0,-1 2 1,-1 8 0,5 2 0,2 6 0,1 3 0,3 7 0,3 1 0,4 5 1,1 6-1,2 2 0,4-6 0,-3-2-1,4-9 1,-1-4 0,-1-11-1,2-9 0,-5-11-2,-2-11-1,2-2-4,-9-18-9,5-6-14,-5 3-5,-6-12-1,1 4 2</inkml:trace>
  <inkml:trace contextRef="#ctx0" brushRef="#br0" timeOffset="391">8 370 46,'-8'-9'32,"16"9"-2,-2 3-6,0-9-6,14 9-5,-7-7-3,11 8-3,-1-4-2,7 0-3,3 3-4,-6-6-8,9 3-19,2 0-5,-10-1-3,6 1 3</inkml:trace>
  <inkml:trace contextRef="#ctx0" brushRef="#br0" timeOffset="609">505 354 31,'-14'-3'30,"8"9"3,-6-9-9,-3 3-6,3 3-4,-5 0-5,1 7-3,-2-1 0,4 8-3,1 1 0,4 4-2,6 1 0,6-4-1,3 1 0,9-5 0,4-3 0,4-2 0,1-10 0,6-3 0,-6-3 0,-4-7 1,-2 1-1,-8-3 1,-4-5-1,-6 1 1,-9 4-1,-1-2 1,-4 2 0,1 6-1,-4 3 1,7 0-1,2 5 0,1-1 0,4 4-1,3-2-1,6 1-1,0-4-3,9 5-5,-3-10-2,12 7-2,-5-8 0,13 6-1,-10-9 2,10 7 1,-9-2 5,1 4 5,-2 6 5,-5 1 6,-4 7 2,-4 4 1,-1 7 0,0 1 1,1 5-2,-8-8-1,7 8-2,-7-11-2,8 4-1,-7-13-1,1 3 0,-5-13 0,5-4-1,-4 0 1,-1-5 1,-4-10-1,5 3 0,-4-5-1,4 1 1,-4 2 0,10 2 0,-4 2-1,10 4 1,1 3-1,3 4 0,6 2 0,3 0-2,4 3-2,-5-4-10,0 2-26,2 7 2,-7-7-2,-1 5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7T20:24:26.5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1791 27,'2'1'7,"-4"-1"-2,4 1-1,-2 0-1,0-1-1,0-1 0,1 0-1,-1 0 0,1-1 0,0 0 0,3-2 0,-2 0 0,2-1 0,-1-1 0,1 1 1,0 1 0,1-2 0,-3 1 0,3 1 1,-1 1-1,-2 0-1,2 2 1,-3-2-1,1 1 1,0 2-1,2 0 1,-3-2-1,1 0 0,1 2 2,0-2-2,0 4 0,1-2 0,-1-2 0,-2 2 0,3 0 0,0 0 0,-3 2 0,4 0-1,-1 0 1,0-2 0,0 2-1,1 1 1,0-1-1,0 0 0,0-1 0,1 1 0,-2 0 1,-1-1-1,0 1 0,2-2 0,-3 0 0,0 0 0,0 1 0,1 0 1,0-2-1,-1-1 0,3 0 1,-1-2-1,1 1 1,0 0-1,1-3 1,0 0-1,-3 0 1,5 0-1,-6 1 1,3 1-1,-2 0 0,-1 0 1,2 0-1,-3 1 1,-1 1-1,1 0 0,0-2 0,-1 2 0,0 2 0,2-2 0,-1 0 0,-1 2 0,0 0 1,0 0-1,0 0 1,0 0 0,0 0-1,0 0 1,-1 0 0,1 2-1,0-2 1,0 2-1,0 0 0,0 2 0,-2-2 0,2 3 0,0-1 0,0-2-1,0 2 1,2 1 0,-2-2 0,1 0 0,1 0 0,1 2-1,-2-3 1,0-1-1,4 0 1,-2-1-1,0 1 1,3-2 0,-1-1 0,-1-1 0,4-1 0,-1 0 0,-1-1 0,1 0 0,0-1-1,2-1 1,-1 4 0,0-1 0,-3 1 0,1 1 0,0 1 1,-2 0-1,-2 2 0,3 2 0,-5-1 0,2 2 1,0 0-1,-2 5 0,0-1 0,0 1 0,0 3 1,0-2-1,-2 1-1,4-1 1,-2 3-1,1-7-3,3 2-6,3 0-15,-7-11 1,8 6-1</inkml:trace>
  <inkml:trace contextRef="#ctx0" brushRef="#br0" timeOffset="2031">271 1546 21,'3'-4'13,"-3"-5"-2,8 0-1,-5 0-1,5 0-2,2-2 0,-1-1 0,6-2 0,1-3-2,2-1 0,2-1-1,4-5 0,5 1-1,5-6 0,1 0 0,4-3-1,2 2 1,3-2-1,-1-1-1,1 3 1,-6 0-1,-2 4-1,5-1 1,-5 2 0,2 2-1,0 4 1,-1-2 0,5-4 0,0 3 0,4-3 0,0 0-1,4 0 0,-2-4 0,2 2 0,2-1 0,-2 4 0,0-4 0,-5 4 0,2 1 1,-6 2-1,3 0 0,0 0 0,-2 0 1,-2 3-1,2-2 0,-2 3 0,1 2 0,-2-1 0,-2 2 0,0 1 0,1 1 0,-2 0 1,-1 2-1,1-1 0,1 1 0,-3 0 0,3 0 0,-2 2 0,-1-4 0,3 3 0,-2 1 0,1-2 0,1 0 0,-1 1 0,0 0 1,-1 0-1,-3 2 0,-1 0 0,-3 0 0,0 1 0,-6-1 0,-1 2-2,-2-2-4,-3 2-9,-8-3-14,4 6 0,-12-6 0</inkml:trace>
  <inkml:trace contextRef="#ctx0" brushRef="#br0" timeOffset="3172">397 1299 31,'-4'-2'15,"8"4"-1,-8-3-2,7 2-3,-6 0 1,2 1-5,0 0 0,-2 4-2,1 3-1,-2 1-2,-2 6 1,0 1-1,-6 4 0,-1 6 0,1 0 1,-4 3-1,-1 0 0,2-3 0,2-3 0,4-3 0,2-2 0,6-7 0,2-4 1,5-3 0,4-3 1,0-4 0,7-3 1,-4 1 1,8-6 0,-1 0 1,3-1-2,-1 0 1,5 0-1,1-1-1,0-1 1,0 3-2,-1 5 0,-3 2-2,-4 0-4,1 3-7,-4 5-17,-9-7-1,4 6 0,-10-6 0</inkml:trace>
  <inkml:trace contextRef="#ctx0" brushRef="#br0" timeOffset="20656">3463 115 23,'-3'-4'19,"6"5"-2,-3-3-1,1 1-2,-1 0-1,0 0-3,3 2 0,-6-3-1,6 2-2,-6-1-1,6 2-1,-6-1 1,4 0-1,-3-1-1,2 2 0,-3-3 1,2 2-2,-4-1 0,2 0 0,-5 0-2,1 0 1,-2 1-1,-2 1-1,-1 0 1,0 0-1,-3 0 1,2 0-1,-2 2 0,0 1 1,1-2-1,-1 2 1,3 0-1,2-1 0,1 0 0,2 0 1,1 1-1,0 0 0,2 0 0,2-2 0,-1 3 0,-2 0 0,5-2-1,-2 1 1,2-2 0,1 0 0,0 2 1,3-2-1,1 3 1,4-3-1,2 2 1,2 2-1,3-1 0,-1 0 0,3 2 0,-1-3 0,0 0 0,-1 4-1,-2-1 1,-3-3 1,2 1-2,-2 1 2,-1 1-1,0 0 0,-3 2 0,-1-1 0,-1 1 0,-1 1 0,-4 3 1,-2-3-1,-1 1 0,-2 3 0,-2-2 0,-4 0 1,1-2-1,-1 2 1,-1-4 0,-2-4 0,-1 0-1,-3-2 1,-5-4 0,2 0 0,-2-2-1,-1-1 1,0-3-1,3 2 1,0 0-1,8 1 0,4-1-2,0-4-1,9 8-5,-3-5-10,7 2-19,4 3 1,0-4-1,2 5 1</inkml:trace>
  <inkml:trace contextRef="#ctx0" brushRef="#br0" timeOffset="27000">3913 148 22,'-5'-5'20,"10"5"-4,-7 0-1,2-2 0,2 4-2,-4-4-1,5 2 1,-4-2-2,2 4 0,-4-4-1,6 4-2,-6-4-1,5 2-2,-4 0-1,0-2-1,0 0 1,1 2-1,-3-4 0,3 4 0,-4-3-1,4 1 1,-5 0 0,4 0-1,-5-1-1,3 2 1,0 1-1,0 0 0,-3 0 1,2 0-1,-1 0 0,-1 1 0,0 2 0,0 0 0,-2-2 0,4 1 0,-2-1 0,-2 3-1,3-2 1,0 0-1,0 0 1,-1 2-1,3-2 0,-2 3 0,2-1 1,-1 0-1,2-1 0,-2 4 0,2-4 0,-2 5 1,3 0 0,0-2-1,-2 0 1,1 1-1,2 1 1,0-3-1,0 4 1,-4-3-1,4 0 0,-2 0 0,-2 2 0,4 1 0,-1-2 0,0 0 0,-1 0-1,3 0 1,3-1 0,-3 1 0,4-1 0,-4 0 0,2-1 0,2 1 1,-1 2-1,-2-1 0,0-2 0,2 0 0,-2 1 0,0 0 0,0-1 0,0 0 0,1 0 0,1 0 1,2 2-2,0-2 1,-2-1 1,3 1-1,-3 0 0,5-1 0,-1-1 0,-2 0 0,1-1 1,1 1-1,1-3-1,-3 4 1,2-2 0,1 0 0,1-2 0,0 2 0,0-4 1,0 2-1,0-2 1,0-4-1,0 2 1,-2 0-1,1-2 0,-2 3 1,0-1-1,1 0 0,-4 2 1,1 1-1,-1-1 0,2 0 0,-1 1 1,-4-1-2,2-1 1,0-1 0,0 2 0,0-1 1,-1 2-2,1-1 1,-2 2-1,0-3-2,2 6-3,-6-6-15,-1 3-21,3 1 2,0 0-2,-2 1 2</inkml:trace>
  <inkml:trace contextRef="#ctx0" brushRef="#br0" timeOffset="28453">4257 191 53,'-2'-7'23,"3"2"-2,-1 2-3,-3-4-3,3 6-2,-2-5-3,2 5-2,-4-6-3,4 7 2,-5-4-3,4 6 0,-3-4-1,2 2 0,-4-2 0,2 4-1,-2-2 1,1 4-1,-2-2 0,1 3 0,-2 2 0,1 3-1,0-1 1,2-1-1,-3 3 0,4-1 0,0 1-1,0 2 0,2-4 1,1 1-1,-1 1 1,1 1-1,0-1 0,1 0 1,1 1-1,-1-3 0,3 1 0,-2 0 1,1 0-1,3 0 0,1-4 0,2 0 1,-2 0-1,3 0 0,2-1 1,2-1-1,0-2 0,1-2 1,-1 0-1,-1 2 0,2-2 0,-2 2 0,1-4 0,-2 0 1,-2 0-1,0-1 0,-1 0 1,1-4-1,-2-1 1,-1-2-1,3-1 1,-4 0-1,1-4 1,-3 2-1,2-2 2,-1 0-1,-4 1 0,1 1 0,-3 0 1,-2-2 0,0 1-1,1 2 1,-5 1-1,1 2 0,0 1 0,-1 0-1,0 0 1,-1 5 0,-1 0-1,-2 3 0,0-2 0,-1 0 1,-1 6-2,-3-1 1,2 1-3,-1-1-1,7 7-5,-7-9-19,7 3-14,4 4 1,4-8-1</inkml:trace>
  <inkml:trace contextRef="#ctx0" brushRef="#br0" timeOffset="29719">4642 241 50,'3'2'33,"-6"-2"1,3 1-9,3 5-6,-6-1-5,7 5-4,-6-3-2,4 7-3,-1-2-1,2 8 0,-2 1-2,0 2-1,-1 0 0,5 0 0,-3 4 0,1-2 1,-1 0-1,2-3 0,-3-1 0,2-2 0,-2-3 0,-1 1 0,0-6-1,1-1 1,-1-5-2,0-2 0,3 0-1,-3-5-3,1 0-7,-5 0-28,2-9 2,0 1-2,0-4 2</inkml:trace>
  <inkml:trace contextRef="#ctx0" brushRef="#br0" timeOffset="30172">4553 274 53,'-2'-11'34,"5"3"-6,0-1-4,-3-1-6,6 6-4,-4-9-4,7 6-1,-3-3-4,3 3 0,-2-3-2,3 4 0,-1-2-2,2 1 1,5 1-1,0 2-1,-1 0 1,1 2-1,1-1 0,0 3 0,0 3 0,-2 5 0,-2 1 0,-2 3 0,0-2 0,-2 2 1,-2 3-1,-1 0 0,-1-3 1,0-2 0,-5 1 0,-2 0-1,-6-3 1,-1 0 0,-5-1 0,-3-1 0,-4-1-1,-1-2 1,-2 0 0,2-3-1,2 1 0,3-2-1,5 1 0,1-3-3,7 3-6,0-6-18,4 0-12,9 2 1,-4-2 0</inkml:trace>
  <inkml:trace contextRef="#ctx0" brushRef="#br0" timeOffset="30969">5000 263 58,'-3'-2'32,"4"2"-5,-1 2-6,-2-4-5,6 4-5,-4-3-1,5 3-4,-3-3-1,5 3-1,-2-4-1,6 2 0,0-1-1,1-1 0,2-1-2,1-3 1,1 0 0,-1 0 0,0-2 0,-1-2 0,-3-1-1,-2 0 1,-1 0 0,-3 1 0,-4-1 1,-2 1-1,-3-1 1,0 4-1,-2 0 1,-1 1 0,-3 1-1,3 1 0,-4 0 0,0 2 0,2 2-1,-2 2 1,1 0-1,3 2 1,-3 1-1,0 0 0,3 3 0,-2 5 1,3 0-1,1 0 1,1 1-1,-1 2 0,2 1 1,3 2-1,1-1 1,3-4-1,2 1 0,4 0 1,1-1 0,7-1 0,2-1-1,3-4 2,0-2-2,-1 0 1,2-3 0,0-2-1,-4-3-1,1-6-3,-2 8-6,-7-6-26,3 0-6,-2 2 2,0-3-2</inkml:trace>
  <inkml:trace contextRef="#ctx0" brushRef="#br0" timeOffset="32500">5958 218 33,'6'2'30,"-10"-4"3,5 3-9,4 3-4,-5-4-6,6 5-3,-6-2-1,8 7-3,-7-5-1,3 7-2,-3-3 0,2 5-1,0 0 0,-2 1-1,-1 1 0,1 1 0,3-3-1,-2 4 0,0-4 0,3-2 0,-3-3-1,-1 0 1,2-5 0,2-2 0,-5-2 0,1-6 0,-1-3 1,-1-4-1,-1-1 1,-1-3-2,0-2 1,1-2-1,-1 2 1,0-1-1,-1 5 0,3 3 1,-2 0-1,2 1 0,1 5 0,5-1 1,-1 1-1,3 2 1,0-3-2,2-1 1,3 3 0,4 1 1,2 1-1,1 0 0,-1 1-1,0 0 2,0 3-1,-1 1 0,-6 0 0,0 1 0,-3 0 1,-2 1-1,-2 0 1,1 3-2,-4-3 1,2-2-2,0 4-2,-4-10-10,4 6-27,-5 1 2,-1 0-1,1 0-1</inkml:trace>
  <inkml:trace contextRef="#ctx0" brushRef="#br0" timeOffset="33265">6245 335 34,'-1'-3'31,"7"6"2,-2-2-8,2-2-5,2 3-6,-4-5-4,10 3-2,-6-3-2,6 1-2,1-3-1,4 1-1,-2-2 0,4-1-1,-2-1 0,5 0 0,-5-1-1,2-1 1,-5 2 0,-3-1 0,-3 0 1,0 3-1,-10 0 0,-1 1 1,-4 0-1,-5 4 0,-3-1 0,-1 1 0,-2 0-1,-1 2 1,-3 0 0,2 2 0,0 2 0,1 1-1,3-2 1,-1 1 0,4 3 0,0 2 0,3-1 0,2 3 0,2-1 0,2 2 0,4 1-1,-1 2 1,4 0 0,4-2 0,3 0-1,5 1 1,-1-5 0,6-1-1,-1-3 0,2-2 1,3-2-1,-2 1 0,0-3 0,-4 0-1,0-3-1,-1-1-2,1 6-4,-9-12-11,3 3-21,-2 0 1,-1-2-2,0-1 3</inkml:trace>
  <inkml:trace contextRef="#ctx0" brushRef="#br0" timeOffset="33922">6854 177 64,'-3'-8'35,"0"7"0,3 1-12,-9-6-6,7 7-7,-9-5-4,4 6-1,-4-2-3,0 3 1,-3 3-1,-1 4-1,0-3 1,0 2-1,-1 2 0,5-2-1,2 2 1,1 0-2,7-4 1,2 0 0,7 0 1,0-1-1,4-1 0,5 0 0,8-1 0,1 1 0,2-1 0,-1 0 0,0 1 0,-3 1 0,-4 1 0,-4-1 0,-9 4 0,-1 1 1,-5 1-1,-2 1 1,-3-1-1,-3 3 1,-2-3 0,-6 2 0,-3-4-1,0 0 1,-2-3 0,-2-2-1,-1-2 1,2-2-1,3-1 0,5-3 0,4 1-2,0-6-2,9 7-4,-1-9-11,4 4-21,8-1 2,0-2-1,7 3 1</inkml:trace>
  <inkml:trace contextRef="#ctx0" brushRef="#br0" timeOffset="34531">7240 272 68,'-1'-7'35,"2"-1"-9,0 6-4,-8-5-5,3 4-4,-6-2-4,7 6-2,-10-3-1,5 3-2,-6 0-1,1 1 0,1 1-2,-2 3 0,2 2 0,-1 0 0,1 2-1,4 5 1,2 0-1,3 2 0,8 3 0,0-3 0,10-1 0,4-1 0,6-4 0,5-4 0,5-4 0,-1-8 0,-2-2 0,-2-4 0,-5-6 0,-6 0 1,-8 0 0,-8-3 0,-8 3 0,-6 5 0,-12 0 0,1 5 0,-4 0-1,2 3 1,-2 4-2,5-2-2,8 4-5,-3-6-12,11 2-21,4-1 2,3-1-2,4-2 2</inkml:trace>
  <inkml:trace contextRef="#ctx0" brushRef="#br0" timeOffset="35719">7637 21 46,'-1'-6'30,"2"1"-2,1 3-4,-6-2-4,6 6-3,-6-6-3,6 6-4,-8-2-3,10 2-2,-9 2-1,3 5-1,-1-1-2,-1 6 1,2 0-2,-3 6 1,2 1 1,-4 5-2,5-4 1,-3 3-1,2 2 1,0-2-1,-1-2 1,4 0-1,0-1 0,2-6 0,1 3 0,-1-3 0,4-3 0,2 0 0,1-1 0,2 1 0,-1 0 0,1 1 0,2 0 1,-1-1-1,-1-2-1,1 0 1,-5-1 1,1-2-1,0-7-1,1 0 2,1-2-2,-1-2 1,4-3-1,-1 0 0,4-7-1,-2 1 1,1 1 1,0 1-2,-4-3 2,-1 4 0,1-1 0,-6 0 0,-2 3 0,0-1 1,-1 4-1,-2-5 1,0 3-1,1-2 0,-1 3 0,2-1 1,-2 2 0,1 0-1,-1 0 1,1 2-1,-1 0 0,0 2 0,-1 2 0,-2-2-2,3 4-4,-5-6-8,5 4-25,0 4 1,-2-4-1,3 2 1</inkml:trace>
  <inkml:trace contextRef="#ctx0" brushRef="#br0" timeOffset="36750">7975 255 61,'3'0'35,"-5"0"-6,1-3-5,5 6-7,-9-6-4,10 6-3,-9-1-3,4 0-2,-1 2-2,1 0 1,-2 4-1,0 3-1,-1-1 0,1 4-1,-3 0 0,2 1 0,-1-1-1,3 3 0,2-5 0,3 1 1,1-1 0,1-2-1,2-2 1,6-3 0,-1-1-1,3-2 1,1-4-1,2 1 1,-2-5-1,-1 2 0,-2-3 0,0 0 0,-3 0 1,-1 0-1,-2-1 0,-5-1 0,-1-1 0,2-2 1,-2 1-1,1-2 0,-2-1 0,3-2 0,-3 3 0,1-1 0,2 6 0,-2 0 0,0 1 0,-1 3 1,-1 2-1,0 2 0,-1 2 1,1-2-1,0 4 0,0-1 1,0 3-1,0 0 0,1 2 0,0 4 0,0-1 0,1 2 1,-1 0-1,0 3 0,1-2 1,3 2-1,0-4 0,3 1 0,1 0 1,2 0 0,8-5-1,-3 0 1,2-3-2,0-4 1,3 0-2,-5-7-2,5 5-8,-11-6-29,-1-2 0,-4-3 0,-2 0-1</inkml:trace>
  <inkml:trace contextRef="#ctx0" brushRef="#br0" timeOffset="37562">8531 8 47,'0'-6'34,"2"6"0,-1 0-9,-2-2-6,5 8-5,-7-4-5,8 7-2,-6-1-1,5 4-1,-4 2-1,2 6 0,-2-1-1,3 6 0,-1 0-1,0 4 0,-2-1 0,4 2-1,1 0 0,-3 0 0,5-3 0,-1-2-1,0 0 1,2-4-1,3-2 0,4 0 1,1-5-1,1-3-1,4-4 0,1-2-1,1-2-3,0-9-3,6 5-19,-6-7-13,-6-7 1,-2 3-1</inkml:trace>
  <inkml:trace contextRef="#ctx0" brushRef="#br0" timeOffset="37953">8435 289 42,'-8'-1'35,"14"1"2,-1-3-1,14-5-20,13 8-2,-5-4-5,8 4-5,8-1-4,-6-1-6,5 5-18,-3-1-11,-11 0-1,1 0-1</inkml:trace>
  <inkml:trace contextRef="#ctx0" brushRef="#br0" timeOffset="38156">8906 211 60,'-6'5'38,"2"7"0,1-4 2,-7 3-24,16 11-3,-6-7-6,6 3-2,0-1-3,2-1-2,0-2-2,-3-6-4,7 3-12,-7-9-22,-2-7 1,0-3-1,-3-5 1</inkml:trace>
  <inkml:trace contextRef="#ctx0" brushRef="#br0" timeOffset="38359">8915 124 57,'-9'-10'38,"6"6"-3,-5 0 1,-4 0-23,14 5-4,-2 0-8,-1-2-13,2 1-25,7 5 1,-6-4-1,8 4 1</inkml:trace>
  <inkml:trace contextRef="#ctx0" brushRef="#br0" timeOffset="38609">9244 179 48,'-4'-7'35,"4"7"1,-7 2-9,-5-8-10,7 14 0,-11-7-6,5 9-5,-7-2 0,3 8-3,1-4 0,1 3-1,3 4 0,6-3-1,1 3-1,8 0 0,2 0 0,4 1 0,7 0 0,4-6 0,3-1-1,-1-7 1,3-4 0,-1-5 0,-4-5 0,0-6 1,-9-4-1,0-3 1,-8-2 0,-4 0 0,-4 1-1,-5 4 1,-7-2-1,2 6 1,-6 4-1,2 5 1,3 4-2,-1 1-1,3 3-1,2-2-5,10 9-12,2-6-20,4 3 2,3-2-2,0-5 2</inkml:trace>
  <inkml:trace contextRef="#ctx0" brushRef="#br0" timeOffset="39078">9463 176 64,'4'8'37,"-2"0"1,4 1-11,0 7-9,-8-3-4,12 6-5,-7-3-3,7 5-2,-5-5-1,2-2-1,-2-5-1,1 0 1,-1-6 0,0-3 0,-2-5-1,-1-2 0,-2-4 1,2-3-2,1 0 1,1-3-1,-1-2 0,1 1 0,5-2 0,-1 2 0,3 1-1,1 4 1,3 0 0,2 1 0,0 6-1,2 4 1,-1 2 0,0 4 0,-1 6 0,1 5-1,-4 2 2,-2 4-1,-2 4 1,-1 1-1,-3-2 0,-1-3 1,-1-1 0,-3-6-2,4 0-2,-7-11-10,2-2-27,4-3-2,-4-6 2,0-2-3</inkml:trace>
  <inkml:trace contextRef="#ctx0" brushRef="#br0" timeOffset="40687">3341 799 46,'2'2'31,"-6"-6"1,2-1-10,-1 5-5,-3-5-6,3 6-3,-6-5-2,2 6-1,-7-2-2,6 4 0,-5 3-2,5 1 1,-7 6 0,4 2-1,1 1 0,7 2 0,2 4 0,4-5 0,6-1 0,5-3-1,7-6 0,6-5 0,5-3 0,0-3-1,-2-7 1,1-2 0,-5-5-1,-7-2 2,-8-3-1,-6 2 2,-9-2-1,-4 2 0,-6 2 0,-4 7 0,-5 3 0,-4 4 0,1 4-1,3 4-2,1 2-2,-1-1-5,12 5-14,7-2-13,-1-6 0,15 2-2,6-7 2</inkml:trace>
  <inkml:trace contextRef="#ctx0" brushRef="#br0" timeOffset="41265">3662 861 29,'-2'1'32,"8"10"0,-6 2-5,6 0-9,3 9-4,-6-3-4,5 10-4,-2-2 0,0 4-3,-4-2 0,2 0-1,-3-5 0,2-4-1,-7-5 1,6 0-1,-6-9 0,1-6 1,-3-6-1,0-5 0,1-3 0,0-7 0,-3-4 0,-1-7-1,4-3 1,-1-1-1,1-1 0,1 3 0,3 1 0,1 6 0,1 5 0,4 6 1,4 3-1,2 7 0,2 1 1,4 3-1,1 3 1,0 3-1,3 0 1,-2 2 0,-6 6-1,-1 0 1,-5 3 0,-2 1 0,-6 1 1,-4 0-1,-6-1 1,-6-1-1,-4-3 1,-1-1-1,0-4 0,0-3-1,0-3 1,5-3-2,2 0-1,7-4-3,10-1-9,-4 0-25,9-2 1,6 1-2,2-5 3</inkml:trace>
  <inkml:trace contextRef="#ctx0" brushRef="#br0" timeOffset="41890">3897 904 56,'0'-4'33,"9"2"-3,-1 2-9,0-2-5,5 0-6,1-5-2,4 1-3,0-2-2,2-1 0,1-1-1,0 0 0,-3-4-1,-2 4 0,-8-3 1,-3 3-1,-5 2 0,-2 3 0,-13 4 0,0 0 0,-4 3-1,0 5 1,-1-1-1,1 0 1,3 5 0,1-3 0,6 4 1,5 1-1,3 0 1,2 2-2,8-1 2,3 1-2,3 0 1,3 0-1,7-3 0,3-4 0,4-1-2,1-5-2,5 1-6,-9-8-14,4-2-15,-1-4 2,-8-5-1</inkml:trace>
  <inkml:trace contextRef="#ctx0" brushRef="#br0" timeOffset="42312">4321 845 49,'0'7'33,"8"3"-5,-2 3-4,2 0-6,3 6-7,-6-5-3,6-2-3,-7-2-2,3 1 0,-5-6-1,0-2 0,-3-4-1,-1-4 1,-2-4-1,-2-1 0,-1-4-1,-1-2 1,1-2-1,2 2 2,-1-1-1,5 5 1,-1-2 0,6 4-1,3 1 2,2 3-2,2 2 0,7 0-1,3 0-1,2 0-2,4 6-4,-5-4-8,5 4-17,3 4-5,-8-2-1,1 2 1</inkml:trace>
  <inkml:trace contextRef="#ctx0" brushRef="#br0" timeOffset="42703">4768 811 59,'-1'-2'33,"-6"-2"-7,-3 0-4,1 6-6,-9-4-4,7 6-2,-11-2-4,9 5 0,-6-2-2,5 4-1,-2 2 0,5 1-1,1 1 0,4 0-1,5 2 1,3-1-2,4 1 1,1-3 0,7-4-1,1 0 0,2-4 0,1-3 0,3-3 0,-3-4 0,3-2-1,-3-1 1,-3-6-1,-1 3 1,-5-4-1,-1 3 1,-5-2 0,0 6 0,-3 0 0,0 1 0,-1 5 0,1 3 1,-2 2 1,2 6-1,2 2 2,1 3-1,1 0 1,3 6-1,2-1 1,4 4-1,3-4 0,7-3-1,2-2-1,2-6 0,3-3-3,-3-6-2,8 0-9,-12-7-25,0-6-1,-3-5 0,-7-2 0</inkml:trace>
  <inkml:trace contextRef="#ctx0" brushRef="#br0" timeOffset="43250">5188 601 46,'1'5'36,"-2"2"1,3-2-5,5 11-12,-10-4-2,12 9-7,-9-2-4,3 6-1,-1-1-2,0 1 0,-2-1-1,1 6-1,1-5 0,1-3 0,1 3 0,4-4-1,6-1 0,-1-4 0,6-3-1,0-4 0,6 0-1,3-4-1,2-2-1,-5-5-4,8 2-7,-11-7-14,2-3-14,1 1 2,-8-4-1</inkml:trace>
  <inkml:trace contextRef="#ctx0" brushRef="#br0" timeOffset="43594">5151 798 43,'-12'3'36,"2"-3"3,12-2-2,5 2-14,4-5-9,17 5-3,0-5-5,5 3-4,6-1-3,-6-1-5,8 8-17,-9 0-16,-7-3 1,1 1-2,-6-3 3</inkml:trace>
  <inkml:trace contextRef="#ctx0" brushRef="#br0" timeOffset="43828">5659 800 24,'6'2'32,"-9"-4"3,6-1-1,0 3-14,-8-3-1,5 4-5,-8-3-6,4 4-1,-6-2-2,1 6-2,-3 0-1,-2 7 0,-1-2 0,4 3-1,0 0 0,2 2-1,3 1 1,6-3 0,7-1 0,4-1-1,10-6 0,3 1 0,6-4 0,-2-2 0,3-7 0,-5 0 0,-2-3-1,-3-5 1,-8-1 0,-7-3 0,-3 0-1,-5-1 2,-1 4-1,-3-2 0,-4 4 0,-1 2 0,-1 4-1,-3 1-1,4 6-3,-6-2-12,-3 4-21,8 2 0,0 0 0,2 1 0</inkml:trace>
  <inkml:trace contextRef="#ctx0" brushRef="#br0" timeOffset="44484">5974 822 36,'-3'-4'33,"4"2"0,-3-3 1,1 3-20,7 7-1,-6-5-3,8 8-2,-3 0-3,6 6 0,-3 1 1,5 4-2,-1 1 1,0-1-1,0-1-1,-4 1-1,-1-7 1,-2-1-1,0-6-1,-7-3 1,-3-6-1,4-4 1,-3-5-1,-1-5 1,-3-3-2,4-4 0,-1-1 0,9 1 0,-7 3 0,8 0 1,1 2-1,6 7 0,6 5 1,2 4 0,6 0-1,2 2 0,15 4-2,-6-3-7,8 2-31,-2 3-2,-5-5 2,-4-2-2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2:48.5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338 390 33,'4'1'26,"-8"-7"-6,4 2-2,-5 0-5,-1-2-2,-1 3-3,-4-6-2,-1 6 0,-8-6-2,4 7 0,-7-1 0,1 6-1,-8 0 0,4 5 1,-4-1-1,4 7 1,-2-1-1,7 3-1,0-1 1,6 3-1,1 2 0,9 1-1,5 3 0,5-5-1,5-1 0,3-2 0,3 1 1,7-7-1,-1-5 0,1-8 1,4-9-1,-3-5 1,-1-5-1,-2-6 0,0-7 0,-2-8 0,-2-5 0,-4-3-1,0-1 1,-4 3 0,-3-1-1,-2 2 1,-2 7 0,-2 11 0,-3 7 0,-3 5 0,4 8 1,-2 3-1,-2 5 1,1 5-1,2 1 0,0 7 0,3 1 0,0 6 0,0 3-1,3 6 1,-2 8 0,3 3 0,-1 4 1,3 2-1,-2 4 1,2 2-1,-1-1 1,1-4-1,-2-2 0,4-6 0,-1-7 0,-1-4 0,2-8 0,-2-6-1,3-6-2,-5-9-5,10 0-17,-1-9-8,-5-3-1,9-3 0</inkml:trace>
  <inkml:trace contextRef="#ctx0" brushRef="#br0" timeOffset="750">749 388 47,'-8'-11'25,"5"5"-3,-4 1-5,-2-4-3,1 6-1,-7-3-4,5 8-1,-6-2-3,6 4-1,-2-1-1,0 2 1,1 4-3,1 2 0,2 3-1,4 1 0,-2 6 0,3 3 0,1 0 0,7 3-1,2-4 1,2 0 0,3-4 0,0-4-1,3-4 2,2-8-2,3-6 1,-5-8 0,3-4 0,-5-4 0,-2-7 0,-1 3-1,-4-10 1,0 6 0,-4 3 0,-2 4 0,-2 5 0,-2 5 0,-1 4 0,2 5 0,-3 7 0,3 4 0,2 5 0,1 3 0,3 0-2,-2 6 2,7 4 0,2 0 0,2-2 0,2-2 0,4-2 0,-3-2 0,2-5 0,4-9-1,-2-9 0,1-9 0,-2-3-2,0-9 1,-1-6-1,-4-7 0,2-5 0,-6-9 0,3 3 1,-4-3-1,-1 2 2,-2 4 0,-1 5 0,-1 4 1,-3 5 1,2 13 1,-2 3 0,-3 6 0,1 6 0,1 3 0,-2 6 1,1 6-1,2 3 0,2 6-1,-1 1 0,2 5 0,6 12 0,-3 3 0,0-1 1,5 6 0,-2 0-1,2 0 1,-1-1 0,1-3-1,-1-8-1,4-8 1,-5-3-1,1-9-1,1-4-2,-7-13-6,7-6-17,-1-4-5,-10-10-2,5 1 1</inkml:trace>
  <inkml:trace contextRef="#ctx0" brushRef="#br0" timeOffset="1609">935 385 48,'-9'3'32,"11"0"2,-1-3-4,5-6-13,13 8-5,-6-7-4,14 4-2,-4-3-2,4 4-2,3 0-3,0-2-5,5 7-18,-2 3-10,-6-3 0,3 1-1</inkml:trace>
  <inkml:trace contextRef="#ctx0" brushRef="#br0" timeOffset="1890">1559 351 36,'-8'-13'28,"7"11"4,-11-7-8,3 2-5,1 7-6,-7-3-5,3 9-1,-5-3-2,2 6-1,-4-2-2,2 7 0,-4-2-1,8 7 0,-7-7-1,5 6 1,0-2-1,4 1 1,2 1-1,5 1 0,5 1 0,-1-4 1,9-1-1,2 0 0,9-6 1,1-3-1,6-9 1,1-6-1,-2-3 1,4-3-1,-6-3 0,-3-3 0,-7-1 0,-4 2-1,-4 4 1,-6 1 0,-1 3-1,-2 3 1,-2 3 0,1 1-1,-2 8 1,1 2 0,1 4 0,2 6 0,2 3 1,2 1-1,2 4 1,4 2 0,2-3-1,5-1 1,-1 2-1,2-8-2,3 3-4,-6-9-18,2-6-10,5 0 0,-8-6 0</inkml:trace>
  <inkml:trace contextRef="#ctx0" brushRef="#br0" timeOffset="2515">1836 21 46,'-8'1'33,"7"2"2,-5 2-4,3-2-12,4 9-4,-2-3-7,2 15-3,-1-3-1,2 8-2,-2 12-1,3 1 0,-2 2 0,1 0-1,1-1 1,4-4-1,1 3 0,-1-6 0,2-6 0,5-4 1,3-6-2,-1-5 2,5-6-2,-3-3 0,3-3-3,-4-12-4,10 6-19,-7-6-8,-4 0-1,-4 0 0</inkml:trace>
  <inkml:trace contextRef="#ctx0" brushRef="#br0" timeOffset="2859">1764 347 47,'-16'-2'34,"9"4"2,1-5 0,1-3-15,16 12-6,-4-12-5,10 1-3,6-8-3,5 5 0,2 5-3,3 2-4,5 4-5,-9 0-23,1 0-7,1 9 0,-9 0 0</inkml:trace>
  <inkml:trace contextRef="#ctx0" brushRef="#br0" timeOffset="3140">2117 347 53,'-3'0'35,"9"6"-1,0-6 1,2 0-17,10 6-7,-6-3-4,12 7-3,-3 0-4,0-2-4,6 7-8,-9-5-18,1-5-6,3-4 0,-4-7 0</inkml:trace>
  <inkml:trace contextRef="#ctx0" brushRef="#br0" timeOffset="3359">2378 224 35,'-15'34'31,"7"13"1,-1-5 0,3 4-15,11 12-5,-10-4-5,10 6-1,-5-8-4,6 0 0,-2-5-3,-2-11-6,7-7-18,0-5-7,-6-18-1,9-3 0</inkml:trace>
  <inkml:trace contextRef="#ctx0" brushRef="#br0" timeOffset="3687">2650 311 35,'2'30'28,"-4"-3"1,10 13-1,1 3-18,-3-1-3,6 3-3,-1 0-2,-1-2-2,2 0-7,-3-2-18,-4-20-4,2 0 1,-8-18-1</inkml:trace>
  <inkml:trace contextRef="#ctx0" brushRef="#br0" timeOffset="3922">2608 193 57,'5'-6'31,"11"6"0,-4 0-13,8-6-6,10 6-3,-1-9-5,7 7-1,-6 2-1,0 2-1,-6 4 2,-3 3-2,-6 6 0,-9 3 0,-7 3 1,-11 5-2,-12 1 2,-3 3-1,-7-4 0,0 1 0,-5-11-1,2 2 0,4-8-3,3-8-8,14-10-21,7 4-1,4-11-1,14-3 1</inkml:trace>
  <inkml:trace contextRef="#ctx0" brushRef="#br0" timeOffset="4297">2893 359 23,'6'9'26,"-12"-15"0,16 3-4,-2 3-7,-1-6-2,5 0-5,3-2 0,7-2-2,-4-5-1,9-2 0,-5-5-1,7 0-1,-6-7 0,1 5 1,-8-4-2,-1 7 1,-7-3 0,-5 6 1,-8 2-1,-1 5 1,-7 5-1,-2 9-1,-6 3 1,2 6-1,-5 8-1,8 5 0,-4-1 0,8 12 0,0-5 0,5 5 1,4-2 0,9 4 0,10-5 1,2-2-1,9 0 0,6-8 0,4-2-1,0-6-3,10-1-15,-8-12-22,-3-12 1,-3-5 1,-4-12-2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5:06.31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248 29 40,'5'-5'23,"-7"-2"-1,2 1-4,0 4-2,-1-4-2,4 8-1,-8-7-2,8 7-2,-4-4-1,2 7-2,-4-4-1,3 8-2,-6 2 0,5 1-2,-4 0 1,4 4-1,-7 4 1,4 1-1,-1 0 0,2 3 1,-3 0-2,2 2 1,-1 2-1,-1-1 1,3 3-1,-2-6 1,4 5-1,-1-2 0,2-3 0,2 3 1,3-7-1,-1-4 0,2 2 0,-3 0 0,2-4 0,-1-1 0,1 0 0,1-4 0,-2 3 0,2 0 0,-1-2 1,2-1-1,4-4 0,1-2 0,3 0 1,3-2-1,2-4 0,-2 0 0,1 2 0,-1-4 0,-1 5-1,-5 0-1,0 2 0,-3-5-2,2 4-2,-5-7-6,7 0-19,-2 2-6,-5-8 0,4 1 2</inkml:trace>
  <inkml:trace contextRef="#ctx0" brushRef="#br0" timeOffset="656">0 357 40,'12'-9'33,"10"7"2,2 4-10,2-9-4,9 12-5,-5-7-7,11 6-2,-8-4-3,1 6-1,-7-3-2,1-2-2,-4 5-8,-6-6-19,-2-4-8,-1 7-1,-6-8 2</inkml:trace>
  <inkml:trace contextRef="#ctx0" brushRef="#br0" timeOffset="906">581 302 47,'3'5'36,"-3"-4"1,3 5 0,2 5-13,-8-5-12,7 11-4,-4-1-5,2 5 0,-1 0-2,1 3 0,1 0 0,-3 2-1,1-7 0,1-5 0,1-1-3,-3-6-2,9 0-14,-3-8-19,-3-12 0,3 3 0,-3-11 1</inkml:trace>
  <inkml:trace contextRef="#ctx0" brushRef="#br0" timeOffset="1172">667 134 41,'-6'-9'35,"-4"-6"0,5 10 0,5 4-16,-7-5-7,7 6-9,0 3-15,-2 0-19,-1-3-4,6 4 0,-4-8 0</inkml:trace>
  <inkml:trace contextRef="#ctx0" brushRef="#br0" timeOffset="1422">816-1 42,'-3'0'33,"5"13"1,-5-10 0,1 5-19,7 7-3,-7-3-5,5 6-3,-4-3-1,1 7-1,-2-2 0,2 2 1,-3 1-2,0 1 2,-1 0-1,4 2 0,-2-1-1,4 2 1,-2-1-1,1 3 0,4-4 0,-1 2-1,-2-3 0,4-3 0,-2 0 1,2-1-1,-1-2 0,2-3 0,-2-1 0,3-4 0,-2 1 1,1-5-2,4 1-2,-1-10-5,5 0-26,2 6-3,-5-7 0,1 4-2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5:08.71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0 61 38,'6'3'29,"-15"-4"0,12 7-7,2 0-3,-7-3-6,8 11-4,-6-3-2,6 14-1,-6-2-1,8 10-2,-7 0-1,4 8-1,-4-2-1,4 2 1,-4 1-1,-1-1 1,2-3-1,-1-4 1,-1-5-1,2-3 0,0-9 1,-1-4-1,1-4 1,4-7 0,-5-7 0,-1-1 0,5-9 0,-2-3-1,0-5 1,3 0-1,-2-4-1,4-1 1,1 2 0,-3-1-1,5 4 1,1 5-1,-2 3 1,1 3-1,-1 3 1,1 6 0,1-3-1,-1 4 2,-1 0-1,1 2 0,-1 2 0,1 0 1,-4 4-1,-1 5 1,2-1-1,-3 4 1,-1 1-1,1 4 1,-4 1 0,4 1-1,-5 3 1,4-3 0,-2 0 0,5 0 0,-5-2 0,5-1-1,-4-3 1,3-1-1,-1-2 0,-4-6-1,6 3-2,-10-9-7,10 1-21,-5 5-5,-4-10-1,5 4 1</inkml:trace>
  <inkml:trace contextRef="#ctx0" brushRef="#br0" timeOffset="688">400 352 33,'-6'-3'33,"12"7"2,-9-1-1,3-3-14,7 9-5,-7-1-7,9 8-3,-6-1-2,3 5-1,-4 1 0,1 0-1,6 3 0,2-2 0,-1-3-1,-1 0 1,3-6-1,2-4 1,-2-3 0,2-1-1,-4-5 1,1-2 0,-2-2 0,0-1 0,-5-1 0,-2 3-1,-1-6 0,2-1 1,-3-4-1,0-3 0,2 0 0,-2-1 0,1-3 0,7-3 0,-6 6 1,2 3-1,1 1 0,-2 2 0,0 3 0,1 2 0,-2 1 0,-1 3 0,1 0 0,-1 0-1,1 1 0,-4-1-1,5 8-3,-7-7-6,7 5-18,3 2-7,-8-5-1,5 6 1</inkml:trace>
  <inkml:trace contextRef="#ctx0" brushRef="#br0" timeOffset="1203">747 305 42,'3'9'35,"-6"-3"0,3 6-1,2 6-15,-8-1-5,7 10-7,-4 0-3,2 2-2,1-1-1,0-4 0,3-1-1,0-1 1,-2-6-1,2-5 0,0-1 0,0-7 0,0 3-1,-3-4-2,3 1-1,-4-6-2,5 6-3,-8-8-5,7 10-6,-5-1-13,-1-13-2,6 11 2,-7-14 1</inkml:trace>
  <inkml:trace contextRef="#ctx0" brushRef="#br0" timeOffset="1547">771 63 28,'-9'-9'32,"9"10"0,-6-5 0,3-2-15,6 9-6,-6-3-8,3-3-8,0 6-14,3 3-12,-9-9-1,9 9 0</inkml:trace>
  <inkml:trace contextRef="#ctx0" brushRef="#br0" timeOffset="1844">897 0 41,'-5'7'32,"8"11"2,-6-3-3,2 5-17,5 7-4,-4-1-2,5 7-4,-4-1 0,2 6-1,-1-2 0,-1 3 0,1-1-1,3 1-1,-2-1 0,-2-5 0,7-3 0,-1-3-1,1-7 0,-1 0 0,1-9 0,-2-7 0,0 4-2,-5-7-4,4 4-13,-5-1-16,-6-8-1,10 4 0,-13-6 1</inkml:trace>
  <inkml:trace contextRef="#ctx0" brushRef="#br0" timeOffset="2297">1157 19 46,'2'5'31,"-5"-5"3,0 6-13,3 12-2,-5-3-7,5 12-4,-1-1-1,1 10-3,0 1-1,0 3-1,-2 2 0,4 0-1,-1 1 1,-1-1-1,3-7 0,0-2 0,0-4-1,0-9 1,-1-4-1,-1-2-1,5-11-4,-7-10-9,2-6-23,-1 4 2,0-12-2,2 1 1</inkml:trace>
  <inkml:trace contextRef="#ctx0" brushRef="#br0" timeOffset="2625">1287 277 30,'3'5'32,"-9"-7"2,9 5-1,-1 0-14,-8-6-6,4 8-3,-8-4-4,2 4-3,-7 1 0,1 5-1,-8-2 0,-1 3-1,0-1-1,2-1 1,3-1-1,6 0 0,-2-3 1,6-1-1,5-2 0,2-2 0,1 2 0,3 0 1,0 2-1,4 1 1,-4 0-1,7 0 1,1 5 0,-1-1 0,-1-1 1,5 3 0,-1 0 0,4 0 0,-3 0 0,5 0 0,-1-5-1,2 2 1,0-3-1,-4 0 0,0-1-1,-4-5 0,0 3 0,-3-3-2,-5 0-1,-7-5-7,8 5-19,-5-3-9,-5 0 1,4 4-2</inkml:trace>
  <inkml:trace contextRef="#ctx0" brushRef="#br0" timeOffset="3157">1488 454 32,'6'-12'29,"13"12"2,-6-4-11,-2-7-3,5 2-4,-5-3-3,6 4-3,-4-8-2,5 2-1,-7-7 1,1 3-1,-6-1-1,3 4 0,-10-1 0,1 5 0,-8 2 0,-1 3-1,-6 6 0,0 0-1,-6 6 0,1 0 0,0 3-1,2-1 1,-3 4-1,4 1 0,4-1 1,2 0 0,5 3-1,2 0 1,2 4 0,8 1 0,0-2 0,5 6-1,5-6 1,1 3-1,3-1 1,7-6-1,0-4 0,3-7-1,2-3-3,-2-10-4,5 2-16,-3-3-14,-10-7 1,3-3-1</inkml:trace>
  <inkml:trace contextRef="#ctx0" brushRef="#br0" timeOffset="3594">1818 341 34,'0'6'33,"-2"-4"2,8 4 0,0 4-16,-1-4-4,6 12-5,-7-3-5,7 5-1,-9 3-1,8-1-1,-4 2 0,-1-5 0,-1-3-1,1-2 1,-4-6-1,-1-4 0,2-2 0,-1-8 1,-1-6-1,3-4-1,-3-4 1,5-7-1,4-6 0,-3 0 0,5-2 0,4 4 0,-2 2 0,1 7 0,4 4-1,-3 2 1,-1 8 0,2 4 0,-2 5-1,1 4 1,0 2 0,0 5 0,5 6 1,-5 9-1,0 0 1,0 9 1,-3-3-1,1 0 1,-3 2 0,-1-6-1,-1-4 0,-5-8-1,6-2-4,-14-15-17,10-3-19,-2-3 2,-2-9-2,4-5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5:38.67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273 14 37,'-7'-3'32,"8"6"3,-4 1-7,-3-7-6,12 12-5,-13-9-5,11 9-3,-10-3-1,6 3-1,-3 0-2,6 3 0,-4 0-1,2 3-1,-1 0-1,0 0 1,-1 5-2,-1 3 0,1-1 0,-1 5 0,-5 0 0,5-2-1,2 2 0,0 1 0,0-1 1,2 3-1,1-2 0,3-1 0,1 3 0,1-1 0,2-3 0,7-3 1,-2-5-2,3-3 1,2-4 0,2-8-1,5-5 0,-1-4-1,2-6-1,-1-6-3,11 5-4,-18-11-9,4 0-22,-6 6 1,-8 1-1,-4 2 3</inkml:trace>
  <inkml:trace contextRef="#ctx0" brushRef="#br0" timeOffset="516">10 324 27,'-9'-11'34,"15"7"3,3-8 0,-1-3-13,22 13-3,-12-10-6,12 12-4,-4-5-2,8 6-3,-8-1-2,7 4-1,-2 2-4,2-6-3,5 11-12,-8-5-24,-1-6-1,-4 1 1,-1-2-1</inkml:trace>
  <inkml:trace contextRef="#ctx0" brushRef="#br0" timeOffset="813">673 237 29,'8'3'33,"-10"-6"2,4 9 1,3 3-13,-12-1-4,14 14-6,-12-6-3,10 7-1,-8-3-3,4 7 0,-2-6-2,4 1-2,-2-4 0,1-6-3,1-1-2,-3-11-7,10 3-20,-4-6-11,-3-6 1,3 0-1</inkml:trace>
  <inkml:trace contextRef="#ctx0" brushRef="#br0" timeOffset="1079">749 54 61,'-3'-12'36,"-3"-3"0,1 3-11,8 9-9,-10 0-7,5 3-6,1 6-11,-5 0-20,0-6-7,7 3-1,-7-3 1</inkml:trace>
  <inkml:trace contextRef="#ctx0" brushRef="#br0" timeOffset="1875">1004 9 43,'-6'-3'25,"6"0"1,0 6-4,-3-9-1,8 15-4,-10-15 0,8 12-5,-7-9-2,7 6-3,-6-3-1,4 6-2,-5 0-1,2 3 0,-2 0-1,1 5 0,-3 5 0,3 2-1,-5 3 0,4 1 0,-2 2 0,1 1 0,1 0-1,-1 2 1,5-2-1,0-1 0,2-3 0,5-2 0,-4-1 0,6 0 1,3-3-1,-1-3 0,2 0 0,7-3 1,1-2-1,3-3-1,6-4-2,-7-11-7,10 0-29,-8 4-2,-4-8 1,0 3-1</inkml:trace>
  <inkml:trace contextRef="#ctx0" brushRef="#br0" timeOffset="2657">1416 36 41,'-4'-6'32,"7"3"0,-3 6-5,-2 0-6,7 9-3,-10-6-5,10 15-3,-8-3-2,7 10-2,-4 2-2,2 9-2,1-1 0,-2 1-1,2 3 0,0-2-1,0-3 0,-3-7 1,2-2-1,-2-5 0,0-7 0,0-1 1,0-9-1,0-2 0,-2-5 1,4-5-1,-1-3 1,1-7-1,-1-2 1,2-5-2,4-5 1,0 1 1,-1-3-2,3 4 1,0 0 0,0 5 0,3 2 0,-3 4 0,3 2 0,-4 4 0,4 1-1,3-1 2,-2 7-2,1-4 1,2 3 0,-1 3 0,-3 1 0,1 4 1,-3 3-1,-2 4 0,-5 6 0,4-3 1,-4 6 0,-3 0-1,2 1 1,2 2-1,-2-3 1,-1 3-1,1-5 0,-2 0 1,4 4-1,1-4 0,-2-3 0,1-2 0,-1-1 0,0-5-1,0-2-1,-3-6-2,6 6-6,-12-12-18,6 0-13,5 1 1,-5-2 0</inkml:trace>
  <inkml:trace contextRef="#ctx0" brushRef="#br0" timeOffset="3454">2024 373 41,'3'-15'31,"8"3"-2,-4 2-4,-4-4-7,8 7-4,-10-8-2,7 9-3,-10-9-1,7 10 0,-8-5-2,4 7 0,-8-9-2,2 9 0,-2-3-2,-1 3 1,-2 3-2,-4 6 0,0 0 0,-1 3 0,0 3-1,0 3 0,2 3 1,-4 4-1,4-3 0,2-1 0,2 2 0,6 1 0,2-1 0,10 1 0,0-4 0,4-1 0,7-3 0,4-1 0,4-7 0,1-4 0,4-8 0,0-7 0,-3 1 0,-3-6 0,-7-1 0,-4-5 0,-7-2 0,-6 0 0,-6 2 1,-4 1-1,-4 0 0,-2 2 1,-1 7-1,-2 3 0,-1 6 0,1 3-1,1 6-5,-2-6-7,7 6-28,2 3 2,-2-3-1,10 0-1</inkml:trace>
  <inkml:trace contextRef="#ctx0" brushRef="#br0" timeOffset="4079">2083 151 62,'0'9'38,"-3"-3"-2,0-3-12,7 12-5,-11-5-6,13 12-4,-12-7-3,6 14-2,-3-6-1,1 6-1,1 0 0,1 1-1,0-1 0,0-3 0,0 0-1,1-8-1,2-5 0,0-3-2,-1 1-2,-2-14-4,4 7-8,-5-13-15,2-3-7,5 2-1,-3-3 3</inkml:trace>
  <inkml:trace contextRef="#ctx0" brushRef="#br0" timeOffset="5094">2385 266 44,'0'1'35,"-5"-4"3,4 0-7,4 6-6,-9-4-8,15 11-5,-12-4-3,7 9-3,-1 1-1,2 5-2,4 6-1,-6 4 0,3-1-1,-3 3 0,3-1-1,-3 0 1,-1-6-1,-2-2 0,0-3 0,0-9 1,0-3-1,0-9 0,-3-3 0,1-6 0,1-12 1,-4 0-1,4-5 0,-1-10 0,-1-1 0,-2-2 0,7 0 0,-2 5 0,3 4 0,-1 8-1,1 1 2,3 8-2,1 5 1,2 2 0,3 0 0,0 3 1,5 3 0,-2-3-1,4 6 1,2 2 0,-4-1 0,1 4-1,-3-4 0,0 2 0,-1 1-2,-2-5-3,-2 8-6,-10-7-21,5 0-10,1 2 1,-2 2-1</inkml:trace>
  <inkml:trace contextRef="#ctx0" brushRef="#br0" timeOffset="6344">2830 370 46,'-13'0'35,"8"6"3,-2 3-7,-1-9-9,11 7-6,-6-5-5,9 4-3,-1-6-3,8 4 0,1-4-2,7 0-1,3 0 0,1 1-2,2-5 1,3 1 0,1-6-1,-3-1 1,-4-2-1,-1-2 1,-10-2-1,1-2 0,-7 0 1,-1 0-1,-7 2 0,-4-5 0,1 6 0,-7-3 0,-1 6 0,0-2 0,-3 8 0,-3 3 0,-1 3 0,-1 6 0,3 3 0,-1 2 0,0 4 0,2 5 0,1-1 0,1 5 0,4 1 0,2 2 0,1 3 0,4 1 0,4 0 0,7-1 1,-1-2-1,7-4 0,5-4 0,4-7 0,4-9-1,2-4 0,4-4-3,-5-9-5,5 7-12,-7-8-20,-4-4 0,-2 8 1,-10-3 0</inkml:trace>
  <inkml:trace contextRef="#ctx0" brushRef="#br0" timeOffset="6907">3256 288 25,'9'6'32,"-11"-5"3,13 7-2,-2 5-12,-6-2-5,3 8-4,-6-1-4,7 7-1,-5-4-3,4 4-1,-5-4 0,1-2-1,1-4 0,4-3-1,-7-7 1,3-5-1,-4-6 1,-1-5-1,-2-4 0,-2-4 0,-3-6 0,6-3-1,-5-1 0,7-4 0,-2 2 1,6 6 0,-2 3 0,7 2 1,-4 8 0,8 3 0,2 6 0,1 3 1,4 0-1,4 3 1,1 0-2,3 0-1,0 0-4,-3-7-11,0 2-25,-3 2-2,-6-6 2,-4-6-2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5:00.01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300 262 33,'4'0'20,"-10"-6"-2,6 3-1,-1 0-3,-1-3-2,1 6-2,-1-6-1,4 6-2,-8-3-1,6 0-1,-5 0-1,5 0 0,-6 0 0,3 0-1,-4-3 1,2 3-1,-4 0-1,0 3 1,2-2-1,-5 2-1,1 0 1,-4 5-1,0-2 0,-3 3-1,1 0 1,-1 3-1,3 0 0,-2 0 1,1 3-1,1 0 0,1-3 1,2 3-1,3 3 1,0-2 0,2 4-1,1-2 0,0 1 1,3 2-1,0-3 0,3 3 0,3-1 0,1-4 0,2 1 0,3-4 0,3-2 0,3-5 0,2-5 0,1-2 0,4-5 1,3-5-1,-3 1 0,1-2 0,-2-2 1,0 2-1,-6 0 0,0 2 0,-9 2 1,2 4-1,-5-4 0,1 2 1,-2 2-1,-1 1 1,1 0-1,-2 1 1,0 1-1,0 1 1,0 1-1,0 1 1,0-1-1,-2 1 1,2 1-1,0-2 0,0 4 0,0 1 1,2 0-1,-2 3 0,0 0 0,-2 4 0,4 4 0,-1 2 1,2-2-2,3 1 1,-1 1 1,1 1-1,3-1 0,-3 1 0,1-5 0,-1-2 0,-1-1 0,0 0 1,-1-4-1,-2 1 0,-2-6 0,0 0-1,0 0-1,0-5-4,0 10-10,0-4-20,-2-8-1,4 2 0,-7-7 1</inkml:trace>
  <inkml:trace contextRef="#ctx0" brushRef="#br0" timeOffset="953">451 253 48,'7'3'30,"-10"-3"-5,6 0-5,-1 4-4,-4-2-4,8 8-2,-6-4-3,6 8-1,-6-1-2,3 5-1,0-1-2,2 2 0,-4-1 0,2 3 0,3-6-1,-4 3 1,1-3-1,3-4 1,-5-2-1,1-2 1,1-2 0,3-8 0,-6-2-1,1-2 1,1-7 0,-1-2 0,1-7-1,2 2 0,-2-6 0,4 3 0,3 2 0,-2-2 0,4 6-1,1 6 1,-3 0-1,-1 4 1,2 4-1,1 1 1,-1 4 0,2 1 0,0 4 0,0 0 0,2 6 1,0 3-1,-4 1 1,1 7 0,-5-5 0,1 4 0,-1-4 0,0 0 0,-3 0-1,2-4 1,-2-1-1,0-5 1,1 1-1,-1-2 0,0-1 1,-3-3-1,6 0-1,-6-1 0,3 2-1,-4-5-4,7 7-6,-11-6-15,2-3-9,6 4-1,-4-5 2</inkml:trace>
  <inkml:trace contextRef="#ctx0" brushRef="#br0" timeOffset="1688">1080 310 54,'-6'-11'33,"6"5"-7,-1 2-4,-2-7-5,3 7-4,-9-5-3,9 4-3,-12-2-2,9 4-2,-8 0-1,4 3 0,-4 0-1,2 3 0,0 0 0,0 6-1,1-2 0,-1 4 0,2 1 0,2 1 0,-2 4 0,4-4 0,1 4 0,2-4 0,0-1-1,2 0 0,1-3 1,3-3-1,1-6 1,1 0-1,5 0 0,1-6 0,-2 3 0,0-3 1,0 3-1,-3-6 1,0 5-1,-4-2 1,1 0 0,-2 1 1,-2 1-1,2-1 0,-2 1 1,-1 2-1,1-1 1,-2 2 0,0 2 0,0-1-1,0 2 1,0 2-1,0 2 0,0 2 1,0 1-1,0 4 0,1 2 0,-1 3 0,3 3 0,2 5 1,-2 1-1,3 0 0,-2 1 0,3 0 0,-4-2 0,0 1 1,-2-3-1,-1-2 0,-3-4 1,-1 0-1,-3-3 1,-3-3 0,-1-3-1,-1 0 1,-7-6 0,4-3 0,-6-3 0,-1-3-1,4-3 1,0-3-1,3-3 1,0-3-2,11 0 0,-2-6-3,10 9-5,-7-9-12,8 2-17,5 5 2,-4-1-1,11 5 1</inkml:trace>
  <inkml:trace contextRef="#ctx0" brushRef="#br0" timeOffset="2594">1279 271 33,'3'3'31,"-9"-8"3,9 2-9,-3 6-4,-3-3-6,8 9-3,-7-4-5,2 8-1,0-2-3,0 7 0,0-3-1,2 3-1,-1 0-1,1-2 1,4 2-1,-3-1 0,4 4 0,-1-5 1,0 2-2,2 0 1,-2-3-1,2-3-1,-2 0-3,-2-10-9,-1-8-22,6 6 1,-7-12-1,10 1 1</inkml:trace>
  <inkml:trace contextRef="#ctx0" brushRef="#br0" timeOffset="2969">1355 4 52,'-6'0'36,"-3"-4"-2,9 7 0,1 3-19,-2-3-16,1 4-30,-3-7-3,7 5-1,-7-5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5:14.92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4 150 51,'-5'-10'32,"7"8"-2,-1-1-7,-2 0-5,4 9-5,-5-4-3,7 7-4,-7 1-1,7 9-1,-4 4-1,1 2 0,-1 8-1,4 3 0,-4 3-1,2 5 0,0-2-1,-1-4 1,2 0-1,1 0 0,0-10 1,-1-1-1,-1-9 0,0-6-1,0 0 0,-1-9-2,2 0-4,-5-15-10,2 0-21,4 0 2,-2-12-2,4 4 1</inkml:trace>
  <inkml:trace contextRef="#ctx0" brushRef="#br0" timeOffset="422">332 310 49,'-12'0'30,"3"3"-7,-2 3-5,-1-3-5,-1 6-3,-8-6-1,1 3-3,-5-2 0,-1 4-3,-4-4 2,1 4-2,1-3 0,4 1-1,-2-1 0,11 1-1,3-3 1,6 3-1,3-3 1,6 1-1,1 1-1,2 1 0,5 0 1,4 3-1,-1 1 1,4 2-1,1 4 0,4 1 1,-1-1-1,2 1 1,-2 4-1,0-2 0,-1-1 0,-3 0 1,-6-6-1,0-3 0,-3 0 0,-1-3 0,-1-3-2,-4-6-4,5 6-10,-5-3-20,-2-12 1,7 3-2,-5-6 2</inkml:trace>
  <inkml:trace contextRef="#ctx0" brushRef="#br0" timeOffset="922">431 90 34,'-3'-7'32,"6"13"2,-6-3-6,3 0-8,3 10-6,-3-4-4,3 14-3,-3-5-1,6 14-3,-4-2 0,-2 12-1,3 0 0,3 3-1,-3 2 0,-2-3-1,4-1 1,-1-1-1,3-8 0,-3-6 0,-4-5 0,5-8 0,-1-2-3,-4-11-4,11 1-17,-5-6-12,-6-11-1,7 4 0</inkml:trace>
  <inkml:trace contextRef="#ctx0" brushRef="#br0" timeOffset="1329">875 410 52,'-3'-14'33,"2"4"-7,1 4-4,-8-6-4,5 5-5,-9-5-1,6 9-4,-6-5-2,2 5-2,-5-1-1,3 5-1,-6 1-1,-1 2 0,3 4 0,-1 1-1,-1 4 1,2 2-1,1 4 1,1 7 0,4-5-1,2 2 1,7 3-1,4-4 0,6-1 0,9 0 0,-2-8 0,7-8-1,1-1 1,2-4-1,-4-6 1,-4-4-1,0-3 1,-6-7-1,-3 1 1,-3-1 0,-3-2 0,-3 6 0,0-2-1,-1 1 1,-1 7 0,1 4-1,1 1 1,0 5-1,0 5 1,1 1 0,2 3 0,0 6 0,2 0 1,1-1 0,1 6 0,4 4 0,-1 0 1,6 2-1,-4-3 1,0-2-1,1-2 0,1-2 0,-5-3 0,1-5-1,-2-3-1,-5-6-1,3 3-3,-8-15-9,5 4-24,-1 0 0,-4-4-1,7 2 1</inkml:trace>
  <inkml:trace contextRef="#ctx0" brushRef="#br0" timeOffset="2000">1286 319 48,'-3'-12'33,"3"6"3,-1 3-12,-8-6-4,3 12-6,-9-6-7,3 6-1,-8 0-1,4 3-2,-4 3 0,0 0-1,-2 0-1,5 1 0,1 1 0,5-1-1,1 0 0,7 1 1,3-2-2,3 1 1,3-2 0,1-4 0,8 2 0,3 0 0,0 0 0,2 2 0,-2 1 0,-1 3 0,-1 1 0,-4 5 0,-7 3 0,-4 1 0,-1-2 0,-3 2 0,-4-7 0,-5 0 0,-3-3 0,1-6 0,-4-6 1,-2-3-1,5 0 1,2-6-2,1 1-1,6-2-3,9 4-8,-6-3-18,6-2-6,9 4-1,-2-2 1</inkml:trace>
  <inkml:trace contextRef="#ctx0" brushRef="#br0" timeOffset="2532">1620 320 38,'6'-7'34,"-7"-4"1,-1 1-7,4 7-5,-10-6-6,5 12-6,-10-9-3,5 9-2,-7 0-2,2 3-1,-4 1-1,-4 1-1,2-1 0,2 2 0,0 2-1,4-4 0,2 1 0,2-1 0,5-1-1,1-3 1,3 3 0,1 0 0,2-3 0,2 3-1,1 0 1,4 1 0,1 1 0,-1 4 1,7-3-2,3 6 2,-2 0-1,3 4 0,-3 0 0,0 1 0,-5 1 0,-5 0 0,-5-2 0,-6 0 1,-8-4-1,-1 2 0,-10-4 0,-7-1 1,4-6-1,-2-2 0,2-4 1,0-4-1,7-2-1,4-10-2,10 7-3,-4-9-13,8 4-19,6-1-1,0 0 0,6 8 1</inkml:trace>
  <inkml:trace contextRef="#ctx0" brushRef="#br0" timeOffset="3110">1735 547 60,'18'-3'34,"-8"-1"-9,1-4-4,4 7-6,-9-11-4,9 9-3,-6-5-2,2 4-2,-1-2 0,4 0 0,-1-3-2,2 0 1,-1-2-1,2 3-1,0-1 1,0 0-1,-1-5 0,-1 2-1,2 0 1,-5 2 0,-4-5-1,2 2 2,-7-1-1,4 4 0,-8-1 1,-4 2-1,0-1 1,-1 1-1,-4 3 0,-1 3 0,-4 0 0,2 0-1,1 6 0,-1 0 0,-1 4 0,3 1 0,0 2 0,1 4 0,1-1 0,2 5 0,2 0 0,-1 6 0,4 0 1,1 0-1,5 1 0,5-1 1,4 0-1,6-2 1,0-6 0,11-4 0,-2-1-1,6-5 1,0-2-1,-2-5-1,3 1-2,-13-8-11,-3 4-27,-2-1 1,-5-2 1,2 2-2</inkml:trace>
  <inkml:trace contextRef="#ctx0" brushRef="#br0" timeOffset="5813">2885 159 43,'3'-10'23,"0"4"0,-3-5-3,-2 2-3,4 2-2,-10-7-3,5 10-4,-4-8-2,2 9-1,-7-9-2,2 6-1,-2-3 0,-2 6-1,-1 0 0,2 3 0,-3 0 0,-3 6-1,-1 3 1,-1 6-1,-1 1 2,1 4-2,-2 1 1,6 6-1,-1-2 2,5 5-1,1-5 0,7 8 0,2 3-1,3 4 1,0 5 0,2 0-1,-4 7 0,4 2 1,-5-2-1,3 0 0,-2-6 0,2-8 1,3-3-1,0-8 0,2-9 1,-1-4-1,1-8 1,1-6-1,0-2-2,-5-7-2,2 6-9,-4-6-23,-7-12-1,8 5 0,-7-12 1</inkml:trace>
  <inkml:trace contextRef="#ctx0" brushRef="#br0" timeOffset="6344">2427 377 57,'0'-6'37,"9"3"-1,6 3-11,-1-6-5,8 9-7,1-9-6,7 3-2,0 0-2,3 0-1,-3 3-3,-2-3-3,-1 6-8,-9-3-16,-2-3-9,-1 9 0,-7-6-1</inkml:trace>
  <inkml:trace contextRef="#ctx0" brushRef="#br0" timeOffset="6625">2847 334 38,'6'3'31,"-12"-6"1,6 1-8,2 5-6,-5-3-5,4 8-3,-10-4-2,8 8-2,-5-3-3,1 6 1,1 3-1,1 3-1,-2-3-1,7 5-1,2-6 1,2 1-1,5-3 1,2 1-1,4-7 0,-2-3 0,4-4 1,2-7-1,2 1 0,-3-8 0,-4-3-1,1-6 1,-5-2 0,-3 0-1,-5-1 1,1 0-1,-5 3 1,-2 3-1,1 2 1,-2 5 0,3 2 0,-2 8 0,-1 1 0,3 1 1,-1 4-1,2 1 1,-1 3 0,5 4 0,-5-1 0,4 0 0,2 3 0,-1 6 0,1-3 1,3 0-1,-3 2 0,1 0 1,-1-2-1,-1 0 0,4 0-2,-7-11-2,7 8-4,-9-14-13,0-2-18,6 1 0,-5-8 0,8 0 1</inkml:trace>
  <inkml:trace contextRef="#ctx0" brushRef="#br0" timeOffset="7204">3171 347 52,'0'-1'33,"6"8"1,0-1-11,-2-3-6,5 12-4,-6-6-6,5 10-1,-5 1-2,1 1-1,1-1-1,0 0 0,-4-4-1,4-4 0,-2-1 0,0-4 0,0-4 0,1-6-1,-1-4 1,2-1-1,-1-4 0,1-3 0,1-3-1,0-2 0,3-4 1,1 0-1,-1 0 0,2 0 0,1 8 1,0-2-1,0 3 1,-2 7 0,-2 2 0,1 5 0,-1 1 0,-1 1 1,-1 2 0,0 6 0,0 0 0,2 3 1,-1 2-1,2 2 0,-3 5 1,5 3-1,-4 0-1,2 1 1,-3-1 0,-1 0-1,-2-3 1,-2-2-1,1-2 1,1-9-1,-3-2 0,0-3-1,3 0-2,-3-9-5,7 6-15,-1-6-16,-4-7 2,5 3-2,-3-11 2</inkml:trace>
  <inkml:trace contextRef="#ctx0" brushRef="#br0" timeOffset="7813">3559 71 37,'6'18'35,"-4"-3"2,2 10-1,7 8-15,-8-9-4,10 15-8,-8-5-2,7 5-3,-3-5-2,3-4 1,-3 3-1,2-9-1,-4-2 0,-2-5 0,1-6-1,-3-3-1,0-1-2,-5-2-1,7 1-3,-10-11-4,13 10-6,-16-11-10,10-2-8,4 2-3,-5-9 3</inkml:trace>
  <inkml:trace contextRef="#ctx0" brushRef="#br0" timeOffset="8110">3866 211 45,'3'-6'33,"5"6"1,-4 0-10,-4-4-4,8 8-4,-13-4-5,7 8-4,-11-2-1,0 3-2,-8 3-1,-4 3 0,-3 2-1,-3 3-1,0-4 0,-2 1 0,5-4-1,5-1 1,5-6-1,4 0 1,6-3 0,4 0 0,2-3-1,6 0 1,-1 3 1,5 3-1,0 0 1,5 3 0,4 3 0,1 3-1,-1-3 1,2 6 0,0-7-1,-1 3 0,-4-2 0,-4 0-1,-5-2 0,-6-2-2,-2 2-2,-4-7-5,5 9-15,-4-7-17,2-4 0,0-4 0,2-7 2</inkml:trace>
  <inkml:trace contextRef="#ctx0" brushRef="#br0" timeOffset="15860">4301 223 43,'0'-6'24,"6"3"-2,-4 2-5,-2-2-3,3 3-2,-5-6-1,4 6-2,-5-3-2,3 3-1,-6-3 0,4 3-2,-2 0-1,-2 0 0,-2 3 0,2-3-1,-4 3 1,4 0 0,-3-3-1,1 4 1,-4-1-1,3-1 0,-2 1-1,4 0 0,-5 1 0,4 1 0,1-1-1,1 1 1,1-1-1,2 2 0,0 0 0,3 0 0,2 0 0,-1 1 0,2-1-1,-1 2 1,4-1 1,-2 1-1,4-2 0,-1-2 0,1 2 0,-1 0 0,2-3 1,2 3-1,0-3 0,2-1 0,-2 1 0,1 1 0,0-1 0,-2 3 0,2 0 0,-1 0 1,-1 3-1,1 0 0,1 3 0,-2-3 1,-4 4-1,0-1 0,1 2 0,-4-1 0,-2-1 0,-1 0 0,-3 0 0,-5 0 1,1-3-1,-4 1 0,-2 1 0,1-5 1,-2 0-1,-1 0 0,-3-6 1,-1 2-1,2-4 0,0-4 0,1-2 1,2-4-1,2-1 1,0-2-1,5 1 0,2-1 0,4 3-1,-1 1-3,7 5-5,-7-3-12,4 3-18,7 6 2,-3-3-2,4 6 1</inkml:trace>
  <inkml:trace contextRef="#ctx0" brushRef="#br0" timeOffset="16907">4587 268 54,'8'3'29,"-10"-2"-4,2-1-7,2 5-3,-4-5-4,5 6-2,-4-2-3,7 7-1,-3-5-1,0 4-1,0 1 1,4 4-1,-2-2-1,2 6 1,1-2-1,1 4 0,-3 1 0,3-1-1,2 3 0,-4-3 0,2-3-1,0 6 1,-1-7-1,-5 4 1,-2 0-1,-1 0 1,-1-3 0,-2 4 0,-5-1-1,2-1 1,-4-4-1,-3 1 1,-3-5-1,1-2 1,-5-3 0,1-2 0,2-8-1,-4-2 1,0-5 0,-2-5 0,-1 0 0,5-6 0,-2 2-1,1-2 0,5 3-1,2 0-2,7 9-6,-5-3-21,11 0-9,3 0 1,6-3-1</inkml:trace>
  <inkml:trace contextRef="#ctx0" brushRef="#br0" timeOffset="17454">4586 11 60,'-12'-3'37,"6"3"-3,0-3 2,-3-3-22,9 6-12,6 3-18,3 3-19,-8-6 0,10 6-1,-7-6 1</inkml:trace>
  <inkml:trace contextRef="#ctx0" brushRef="#br0" timeOffset="17844">4968 283 57,'-1'-6'30,"1"1"-4,3 5-5,-9-5-3,7 7-3,-10-7-3,7 8-3,-10-6-2,6 7-1,-7-3-2,4 4-1,-2-2 0,1 3-1,-1 3-1,2 4 0,0 1-1,2-4 1,1 5-1,1 3 0,2 0 0,3 3 0,0 0 0,5-3 0,2 2-1,7 1 1,2-4 0,4-2 0,4-6 0,4-8 0,1-5-1,1-2 1,-1-9 0,-2-5 1,-5 0-1,0-7 0,-7 3 0,-9 0 1,-3 0-1,-6 3 0,-6 3 1,-5 3 0,-3 6-1,1 2 1,-2 2 0,1 2-1,2 0 0,0 2 1,6 1-3,0-2-1,6 7-4,-7-10-14,2 7-19,7 1 1,-2 0-1,6 1 2</inkml:trace>
  <inkml:trace contextRef="#ctx0" brushRef="#br0" timeOffset="19110">5337 262 47,'3'2'30,"-5"-4"-2,2 2-4,3 3-6,-6-4-4,8 5-2,-7-3-4,10 8-2,-8 2-2,4 4 0,1 1-1,1 4-1,0 2-1,0 3 0,0 2 0,3-1 0,-3-3-1,2-3 0,-4-2 0,2-3 0,-3-3 1,3-3 0,-4-6-1,-2 0 1,0-6 0,0 0 0,-2-3 0,2-6 0,-1-3-1,-2-3 1,1-2-1,2-2 0,-1-2 1,4-1-1,-3 4 0,1 0 0,2 3 0,-1 3 0,1 0 0,0 3 0,1 2 0,2-2 0,2 2 0,2 2 0,-1-1 0,3 2 0,2 2 0,4 1 0,-3 2 0,3 1-1,-1 2 1,-4 4 1,5-1-2,0 5 1,-4 0 1,-1 3-1,-4 6 0,0-2 1,-1 4-1,-2-1 0,-3 2 1,0 1-1,0 2 0,0-3 0,2-1 0,-4 0 0,4-6 0,-1-2 0,-1 0 0,2-9-1,-1 3-1,-2-9-4,4 6-7,-8-3-24,2-6-2,6 3 0,-4-3 1</inkml:trace>
  <inkml:trace contextRef="#ctx0" brushRef="#br0" timeOffset="19875">5824 401 33,'7'6'31,"-7"-9"2,9 0-6,1 3-9,-1-6-6,6 0-4,-1-5-2,5 4-1,-2-5-2,-1 0 0,2-3-1,-2 2 0,0-2 0,-2 0 0,-5-2-1,-5 3 0,-2-1 1,-4 1-1,-2 4 0,-4 4 0,-5 0 1,-1 6-1,-4 3 0,0 3 1,-2 4 0,4 4-1,-2 1 0,4 2 0,2 3 0,6 2 0,2 1 0,7-1-1,4 0 0,4 1 0,1-2 0,6-5 0,3-1-2,6-8 0,2 1-6,-7-14-8,7-3-22,-1 0 1,-5-6-1,-2 5 1</inkml:trace>
  <inkml:trace contextRef="#ctx0" brushRef="#br0" timeOffset="20344">6150 272 48,'7'9'32,"-7"-3"-2,6 3-9,2 8-6,-2-5-3,6 7-4,-6-2-2,4 6-1,-2-2-2,-4 0 1,2-3-1,-3-2 0,0-2-2,0-2 1,-6-6 0,2 0-1,-1-6 1,1 0-1,-1-3 0,2 0 0,0-9 0,2 0-1,-1-4 1,5-5-1,0 0 0,2-2 0,1-2 0,-1 3 0,2 1 0,-1 6-1,2 1 2,-2 2-2,1 5 1,1 3 0,-1-2 0,1 4 0,-1 1 1,1 1-1,-1 0 1,2 1 0,-1 5 1,1 1-1,-1-1 0,1 3 1,0 2-1,-2-1 0,-1 2 0,0 5 1,-3-5-2,2 1 1,-4 0 0,-1 2 0,-3 0 0,0 2-1,3-4 1,-3 2-1,-3-2 1,6-2-1,-6-2 1,3-3-1,-1 0 0,2-6 0,2 3-1,-6-3-2,8 4-7,-11-5-21,4-5-9,5 6 0,-3-9 0</inkml:trace>
  <inkml:trace contextRef="#ctx0" brushRef="#br0" timeOffset="21047">6684 362 32,'-3'-3'31,"9"5"2,-11-2-3,5-3-13,6 6-5,-6-6-4,6 1-1,-1-1-1,1 3-1,2-6 0,1 5-2,-5-5 0,8 1 0,-1-1-1,1 2 0,6-5-1,-3-2 0,1-2-1,-1-2 1,2 0 0,-3 0 0,-5-1 0,-5-1 0,-2 7 1,-5-2-1,-6 6 0,-3 0 0,-4 3 0,-2 3-1,-1 0 1,2 3-1,-1 3 0,2 3 0,1 0 0,1 1 0,4 8 1,-1 0-1,5 4 1,1 2-1,2 0 1,3 2-1,3-1 1,8 2 0,7-8 0,8-1 0,5-6 0,5-6-1,10 0-2,-7-12-13,-6 2-24,1 1-1,-10-5 1,-2 4-2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7:25.578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 9 29,'-3'-6'14,"5"9"-1,-2-6-2,0 3 0,0 0 0,0-3-1,1 6-2,-2-3 0,2 3-1,-2-3 0,2 3-2,-1 0-1,5 3-1,-5-3 0,3 6 0,-3-3-1,3 3 0,0 3 0,1 0-1,-4 3 0,2 0 1,-1 6-1,2-4 0,-3 4 0,3 2-1,-3-5 1,0 3 0,0-3-1,0 1 0,0-1 1,0 2-1,2-3 0,-2 1 1,0 2-1,0-2 1,0 1-1,-2 1 0,1-1 0,-2-1 0,1 8 1,1-8-1,-1 2 1,1 4-1,-2-3 0,0 0 0,1 0 1,1 0-1,1-6-1,0 5 1,0-5 1,0 0-1,0-1 0,0 4 0,0 0 0,0 0 0,0 2 0,-2 2 0,-1 1 0,2-1 0,-2 1 0,3 0 0,-2 0 0,2 1 0,0-2 0,2 1 0,1 1 0,-2-5 0,-1 4 2,2-1-4,-1-1 2,-1-2 0,0 2 0,0-3 2,0 3-4,2-3 2,-2-1 0,0-4 2,0 5-2,0-6 0,0 6 0,0-3 0,1-2 0,2 1 0,-3-1 0,2 1 0,-1 1 0,-1-2 0,3-1 0,-3 0 0,0 3 0,0-3 1,0 0-1,0 2 0,0-3 0,0 1 0,0 3 0,0-1 0,2-2 1,-2-2-1,1 4 1,2-1-1,-1 1 0,-2-1 0,1-2 0,-1 4 0,0 0 0,2 0 0,-4-1 0,1 1 0,-1-1 0,2 1 0,-3 1 0,3-2 0,0 1 0,0-2-1,-1 1 1,2-5 1,-1 3-1,0-3 0,0 3 0,0 0 0,-1-3 0,1 2 0,0 1 0,0-1 0,-2-1 0,2 2 0,0-3 0,2-3 0,-2 3 0,1-1 0,-1-2 0,0 0 0,3-2 0,-3 4 0,0-4 0,-1 2 0,1 0 0,0-1 1,0 2-1,0-4 0,0 0 0,0 3 0,0-3 0,1 0 0,-1-3 0,0 8 0,0-8 0,0 4 0,2-2 0,-1 1 0,1-2 0,-2 4 1,0 1-1,0-6 0,0 4 1,0-4-1,0 4 0,0-1 1,0 0-1,1-1 0,1-1 1,1 2-1,-1 0 1,-1 2-1,1-4 1,-1-1 0,-1 2 0,2 4-1,1-6 1,-2 1 0,1-1 0,1 0 0,-3 0-1,4 0 1,-1 0 0,0-1-1,3-2 0,-1 6 0,-2-2 1,4 2-1,1 0 0,-2 0 0,4 0 0,-1-1 1,0 2-1,0-1 0,-1 0 0,-1-3 0,2 3 1,-3-3-1,2 0 0,-2 0 0,-1 0 0,4-3 1,-2 3-1,1-3 0,1 3 1,-2 0-1,1 0 0,1-3 0,0 3 0,0 0 0,-5 3 0,4-3 0,-2-3 0,1 2 0,-1 1 0,-3 1 0,6-1 0,-4 0 0,1 0 0,-2 0 0,4 0 0,-3 6 0,4-6 0,0 3 0,1-3 0,1 0 0,-1 0 0,-2 3 0,1-3 0,1 0 0,-5 3 0,-1-3 1,-1 0-1,3 0 0,-4 0 0,2-3 1,1 2-1,-4-2 0,4 1 0,-4-1 0,2 3-2,-3-3-3,3 8-15,0-1-16,-7-5 0,5 4-1,-4-9 1</inkml:trace>
  <inkml:trace contextRef="#ctx0" brushRef="#br0" timeOffset="2234">356 1915 41,'4'6'24,"-4"-9"-2,-4 3-4,7 3-2,-9-6-2,7 6-1,-4-6-2,6 6-2,-6-6-1,6 3-2,-7 0-1,7 3-2,-3 0 0,6 1-1,-5-1 0,7 6 0,-2-3-1,4 3 0,2-3 0,3 0 0,0-3 0,0 5-1,3-2 0,-5 0 1,0 0-1,1-1 0,-2 0 0,-5 1 0,-1-2 1,-1 2-1,-1-1 0,-2-4 1,-1 2-1,1 2 1,-2-1-1,1-1 1,1 3-1,-2-4 0,0 2 0,1 1 0,1-1 1,-2-1-1,1-1 0,-1-1 0,2-1 0,-2 3 0,0-3 0,1-1 0,-1 2 0,0 2 0,2 0 0,-2-3 0,0 3 1,0-3-1,0 3 0,0 0 0,-2 0 0,4-3 0,-4 0 0,2 0 0,0 3 1,0-3-1,-1 0 0,2 0 0,-1 0 0,-1 0 0,1 0 0,0 3 0,0-3 0,0 0 0,0 0 0,-2 3 0,1-3 1,-1 3-1,1-3 0,-1 3 1,-2 0-1,-1 2 0,-1 2 0,-1 1 0,-2 2 0,-3 4 0,-3 1 0,-5 2 0,-3 1 0,1 3 1,-1-4-1,1-2 0,1-2 1,1-1-1,6-6 0,4 0 0,4-3 0,1-3 0,5 3 0,0-3-1,3-3-1,-4-6-7,10 3-30,-2 0 1,-5-3-1,2 3-1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6:20.67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369 185 51,'-3'-7'30,"3"4"-5,1-3-5,-4 0-5,5 3-4,-4-6-2,4 6-2,-4-3-1,2 3-3,-3-3 0,6 3-1,-7 0 0,4 0 1,-3 0-2,1 0 1,-5-1 0,4 2-1,-5-1 1,-2 3-1,1 0 0,1 0-1,-7 0 0,1 3 1,-1 3-1,2 2 0,-2-3 0,1 4 0,1 2 0,1 1 0,-3 0 1,7 6 0,-1-5-1,1 6 1,2 1 0,2 2 0,-1 2 0,1 1 0,4-2-1,-2 4 1,2-1-1,0 3 1,2 2-1,-4-3 0,4 2 0,1-3 1,-3 6-1,1-5 0,-1-1 1,0-2-1,-1-4 0,1-1 0,0-3 1,-3-3-1,1-1 0,4-5 1,-2-1-1,-2-2 0,2-2 1,2 0 0,-2-2 0,3-1 0,-6-1-1,3-1 0,4 1-3,-5-5-5,7 3-15,-2-3-17,-4-5 1,5-1-1,-4-3 3</inkml:trace>
  <inkml:trace contextRef="#ctx0" brushRef="#br0" timeOffset="719">15 456 51,'-8'-4'32,"7"3"-6,-1 3-4,-4-4-5,11 6-4,-7-8-1,11 6-3,-3-7-2,8 5-1,0-5-2,8 5-1,5-6-1,2 3 0,4 0-2,3 0 1,-3 2-1,-1-1 0,-7 2-2,-2-3-2,-3 9-5,-13-9-12,-7 6-17,2 5 0,-8-5 0,4 4 1</inkml:trace>
  <inkml:trace contextRef="#ctx0" brushRef="#br0" timeOffset="1079">471 374 33,'-4'-7'30,"7"10"2,-5-3-8,2-1-7,2 4-3,-5-1-4,1 6-2,-5-5-1,5 6-2,-5 3-2,2 3 0,-4 3-1,6 2-1,-4 3 1,7-1-1,0 4-1,1-6 1,8 0 0,0-4-1,2-7 1,2-3 0,5-6-1,3-6 1,-1-3 0,1-1-1,0-4 0,-1-2-2,1 1-1,-9-7-4,7 11-13,-5-2-17,-8-5 1,6 4-1,-6 0 2</inkml:trace>
  <inkml:trace contextRef="#ctx0" brushRef="#br0" timeOffset="1469">723 336 38,'-3'-3'31,"9"10"3,-8 2-8,2-6-7,6 11-5,-10-8-4,8 10-2,-4-3-3,0 10-1,-4-2-1,5 4-1,-1-1-1,3 1 0,-3-1 0,3-2-1,0-4 0,0-3 1,0-6-1,0-3 0,0-6-1,-3-6-2,3 3-4,-7-12-5,7 8-13,-3-8-11,-2-6-2,5 3 2</inkml:trace>
  <inkml:trace contextRef="#ctx0" brushRef="#br0" timeOffset="2016">896 348 54,'-5'3'34,"8"4"-5,-1 7-7,-4-9-7,7 13-4,-7-7-3,7 10-3,-5-6-1,4 2-1,-2-2-1,2 2 0,-2-4-1,3 2 0,-4-6 0,1 0 0,-1-3 0,1 0 0,-2-5 0,3 1 0,-5-5 0,4-2 1,-2-2-1,3-5-1,-2-3 1,2-4 0,0-1-1,2 0 0,1-3 0,-2-1 0,2 5 0,2-2 0,-1 5 0,1 4 0,1-2 0,-2 5 0,1-1 0,4 2 0,-5 3 0,4 2 0,-2 0-1,0 4 1,0 2 0,-3 1 0,5 4 0,-4 5 0,-1-1 1,2 3 0,-5 3 0,4 3 0,-5 1 0,5 4 0,-4-4 0,-1 0 0,2 1 0,1-1 0,-4-7-1,4 1 0,-4-7 0,1-4-2,1 2-2,-6-13-8,6 3-22,-3 0-4,-3-6-1,4-1 1</inkml:trace>
  <inkml:trace contextRef="#ctx0" brushRef="#br0" timeOffset="2704">1233 118 55,'6'13'37,"-9"1"-1,11 1-8,4 12-8,-14-2-7,14 11-5,-12-5-4,9 3 0,-6 1-2,3 0-1,-4-2 1,1-1-1,-3-12-1,8 1 1,-8-1-1,1-4-1,-1-4-1,0-6-1,0 0-4,-6-9-2,14 6-5,-10-15-15,2-3-9,9-4 0,-4-7 2</inkml:trace>
  <inkml:trace contextRef="#ctx0" brushRef="#br0" timeOffset="3016">1504 257 38,'-3'-3'32,"6"7"2,-9 1-6,-1-5-10,1 9-5,-9-6-4,3 6-3,-5-1-1,-1 4-1,-2-3 0,2 3-1,-3-1-1,2 1 0,2-5 0,4 2-1,1-6 0,6 3 0,-2-3-1,6 3 1,2-2 0,0 2-1,2 2 1,3 1 0,-1 4 0,1 4 0,2-3 1,2 1 0,0 0-1,0 2 1,5-4-1,-1-1 1,1-3-1,5-2 1,-2-1-2,0 2 1,-4-1-1,1-4 1,-2 0-1,-3 0 0,-3-1-1,-2-4-2,2 5-3,-12-10-8,9-2-26,-3 7 0,-1-4 0,1 0 1</inkml:trace>
  <inkml:trace contextRef="#ctx0" brushRef="#br0" timeOffset="3750">1906 245 40,'3'3'31,"-10"-9"1,5 3-11,1 6-4,-8-6-6,4 6-2,-7-3-3,5 3 1,-11 0-2,4 4-1,-4-4 0,3 5-1,-6-4 0,3 2-1,0 0 0,4 2-1,1-3 0,2 4 0,-1-3 0,0 3 0,6-3-1,0 3 0,2-1 0,-1-4 0,2 2 1,1 0-1,7-1 0,0-1 0,4-2 0,4 1 0,4-1 1,2 3-1,7-1 0,-1-1 1,1 2-1,1 4 0,-1 3 0,-2 1 0,-3 2 0,-4 1 0,-2 1 0,-6 1 0,-3 1 0,0 2 0,-6-5 0,-3 1 1,-6-5-1,-6 1 1,-1-4-1,-3-3 1,-4 0-1,2-6 1,3 0 0,0-3-1,-1 3 0,3-6 0,7 3-4,-3-6-4,9 9-11,-3 0-19,-1-3 0,4 3-1,-5-3 2</inkml:trace>
  <inkml:trace contextRef="#ctx0" brushRef="#br0" timeOffset="4516">2090 369 43,'-3'0'34,"5"5"1,-1 9-8,-4-8-6,11 19-5,-10-7-4,10 15-3,-10-2-2,5 9-1,-4 2-3,-1 3 1,-1 0-2,0-1-1,-4 0 0,1-7 0,1-6 0,2-4-1,-1-5 0,2-7 0,4-6-1,-2-7-3,6-2-5,-9-15-13,0 0-18,7-2 1,-4-5-1,3-9 0</inkml:trace>
  <inkml:trace contextRef="#ctx0" brushRef="#br0" timeOffset="4829">2096 194 44,'-3'-3'34,"-6"-3"1,8 5-1,-2 4-18,0-8-4,6 5-10,0 5-9,-6-2-19,1-3-8,10 4-1,-8-2 0</inkml:trace>
  <inkml:trace contextRef="#ctx0" brushRef="#br0" timeOffset="5094">2348 321 45,'-6'-6'32,"7"9"1,-5 0-11,-4-6-6,7 9-4,-10-3-4,1 7-2,-4 1-1,3 4-1,-1-1-1,0 6 0,-3 4-1,9 1 0,2 0 0,7 2-1,1-1-1,8-3 1,8-3 0,6-5-1,5-11 0,2-4 0,2-10 0,0-8 0,-4-7 1,-5-1-1,-10-4 0,-7 2 1,-15 3-1,-10 5 1,-7 4 0,-2 5 0,-2 6 0,-2-1 0,8 4-2,4 1 0,7 2-3,4-7-5,15 8-13,0-7-15,0-5 0,7 4-1,-4-6 2</inkml:trace>
  <inkml:trace contextRef="#ctx0" brushRef="#br0" timeOffset="5547">2589 301 45,'3'0'32,"7"14"2,-5-4-1,-2-1-20,7 9-2,-8-3-3,5 9-3,-5-3 0,4 4-1,-11-3 0,10 1-1,-7-4 0,4-2-1,-4-5 0,4-5 0,1-6-1,0-2 0,3-6 0,-2-5 0,-1-5 0,7-2-1,-3-5 0,5-3 0,2 2 1,-2-4-2,4 4 1,-1 0 0,3 8 0,-3 2-1,-1 7 1,0 2 0,-4 9 0,-2 0 0,1 8 0,-2 7 1,1 0 1,2 8-1,-1 0 1,2 6 0,-2-1 0,0-4 0,-3-3-1,1-3 1,1-4-3,-6-12-3,2 5-11,-5-13-25,-1-7 0,2-2 0,0-6 0</inkml:trace>
  <inkml:trace contextRef="#ctx0" brushRef="#br0" timeOffset="6094">3241 290 34,'0'-12'34,"6"9"1,-11-5 1,-2 1-17,7 13-4,-14-11-4,4 13-4,-10-4-2,5 7-1,-6-3-1,1 4 0,-1-3-2,3 3 0,3 2 0,5-4 0,2-1-1,5-3 0,3 0 0,5-2 0,4-1 0,4 0 1,7-1-1,4-1 0,3 4 0,0-2 0,2 3 0,-4 1 0,-2 5 0,-2 0 1,-12 6-1,-9 1 1,-8 1 0,-4 4 1,-9 0-1,-4-5 1,-7 0-2,4-4 0,2 0-6,-6-12-21,13-3-13,8-6 0,10-12 0</inkml:trace>
  <inkml:trace contextRef="#ctx0" brushRef="#br0" timeOffset="7110">3715 392 37,'3'-7'29,"8"7"-3,-4-3-4,-5-5-4,8 8-3,-11-10-2,7 9 0,-11-10-4,5 7-1,-12-7-2,3 7-1,-6-2-2,-4 6-1,-2 1-1,-10 7 0,0 2 0,2 4 0,-2 3-1,2 1 1,5 6-1,3 0 1,9-3-1,6 3 0,6-3 1,6 1-1,6-3 1,7-2-1,4-7 0,0-4 0,4-6 0,-2-3-1,1-6 1,1-4-1,-3-11 1,-1 0-1,-7-7 0,1-2 1,-2-9-1,-5-4 0,-2-5 1,-5-2 0,-3-1 0,-3 6 0,0 4 0,-3 5 0,-2 8 0,1 7 1,-2 12-1,1 10 1,5 5-1,3 5 1,-3 4-1,5 6 1,-2 4 0,3 8 1,0 1 0,3 6-1,3 5 1,-3 0-1,3 3 1,0 2-1,1-4 0,1-4 0,-5-3-1,0-8 0,-3-2-1,2-8-1,-1-5-2,-5-13-5,8 7-14,-2-8-18,-4-10 2,4 1-2,-1-8 2</inkml:trace>
  <inkml:trace contextRef="#ctx0" brushRef="#br0" timeOffset="7844">3962 449 44,'-3'-6'30,"6"3"-2,-1 3-6,-2-6-6,6 6-3,-6-12-3,7 14-1,-5-10-2,7 5-1,-3-4-2,4 2 0,-1-4-1,3 2-1,2-4-1,4 0 1,0-3-1,0 1 0,0-2 0,0 1 0,-6-1 1,2 1-1,-8 2 0,-4 0 1,-5 3-1,-5 3 0,-3 0 1,1 3-1,-5 6-1,0-3 1,-3 6 0,-2 3-1,1 3 0,2-3 1,0 6-1,2-1 1,5 4 0,2 0 0,4 0 0,4 2 0,1 2 0,7 2-1,2-2 1,4-3 0,1-2-1,6 1 0,0-5 0,2-4-2,4-3-3,-8-15-7,9 3-28,-6 0 0,-4-6 0,-1 3-1</inkml:trace>
  <inkml:trace contextRef="#ctx0" brushRef="#br0" timeOffset="8532">4605 173 35,'6'-25'32,"5"7"3,-8-3-8,-3 0-6,9 8-5,-18-5-4,9 9-4,-11-1-2,2 5-1,-4 5-1,1 6-1,-5 3-1,2 6-1,-2 3 0,1 6 1,-2 4-1,3 6 1,3-1-1,3 7 0,-2 2 0,8 4 1,-1 3-1,4 2 1,3-3-1,1 3 0,2-2 0,-1-8-1,4 1 1,-6-5 0,3-8-1,-3-8 1,-2-5-2,-1-7 0,2-2-3,-7-12-3,8 0-8,-13-10-21,4-7-3,-2-4-2,-4-9 2</inkml:trace>
  <inkml:trace contextRef="#ctx0" brushRef="#br0" timeOffset="8922">4346 410 60,'0'-6'38,"5"0"-4,8 3-7,-4-7-6,15 11-7,-4-10-3,13 12-3,-3-6-4,3 3-2,7 0-4,-9-3-4,10 9-11,-11-3-23,-6-4 1,-3 1-1,-7-8 1</inkml:trace>
  <inkml:trace contextRef="#ctx0" brushRef="#br0" timeOffset="9188">4843 290 39,'-1'8'37,"4"6"2,3-1 0,-9-1-14,10 17-6,-8-10-6,8 12-5,-5-7-2,4 1-3,-3-2-2,0-7-2,3 2-5,-8-18-14,2 0-21,3-6 1,-1-7-2,-1-7 2</inkml:trace>
  <inkml:trace contextRef="#ctx0" brushRef="#br0" timeOffset="9407">4840 124 48,'-12'-13'32,"11"14"0,-7-7-3,10 8-30,4 5-21,-6-8-7,12 11-3,-8-7 0</inkml:trace>
  <inkml:trace contextRef="#ctx0" brushRef="#br0" timeOffset="9657">5004 254 44,'2'9'36,"-4"0"2,7 3-1,2 8-16,-7-8-7,12 9-5,-7 2-4,3 2-2,1-1-1,1 1 0,-5-7 0,1 3-1,1-8 0,-4 2 1,-1-6-1,-1-9 0,2 0-1,-3-6 1,-3-4-1,2-7 0,1-2 0,4-5 0,-1-1 0,6-1-1,-3 0 1,9-1-1,-1 4 0,1 3 1,2 5 0,-4 3-1,2 6 1,-3 3 0,2 3 0,-7 3 1,4 7 0,-4 4 0,1 0 1,2 7 0,-2-1 0,1 4 1,0 2 0,2 4-1,-7-1 0,4-6 0,-5-2-1,3-3 0,-6 2-1,1-10-1,-2-1-2,-4-11-4,11 4-7,-12-10-25,9-6-3,0-6 0,2-7 0</inkml:trace>
  <inkml:trace contextRef="#ctx0" brushRef="#br0" timeOffset="10172">5456 270 58,'0'18'38,"9"6"1,-1 0 0,-4-3-23,16 11-3,-11-5-4,4 2-4,-5-9-2,3-2-3,-7-3-4,-10-13-9,0-1-27,0-4 1,-5-10-2,1-4 2</inkml:trace>
  <inkml:trace contextRef="#ctx0" brushRef="#br0" timeOffset="10391">5465 63 58,'0'-3'38,"-6"0"-2,6 6 2,-1 0-24,2 0-8,5-3-11,2 0-32,2 4 2,-2-4-4,2 3 3</inkml:trace>
  <inkml:trace contextRef="#ctx0" brushRef="#br0" timeOffset="11125">5863 245 38,'-5'-8'32,"5"7"0,0-1-5,-3-5-5,6 8-5,-7-11-2,7 13-6,-12-9-2,7 9-1,-8-6-3,-1 6 1,-7 4-2,-3 2 0,-5 2-1,1 4 0,-4-3-1,4 4 1,-1 0 0,8 2-1,4-3 0,5 2 0,6-5 0,5-1 0,7-3 1,6-1-1,6-1 0,5-6 1,4 3-1,3-3 0,0 6 0,0 0-1,-1 0 1,-8 6 0,-2-3 0,-5 0-1,-11 4 1,0-4 0,-7-3 0,-8-1 1,-4-1-1,-5 1 0,-3-1 0,-1 1 0,-4-2-1,1-2 0,0 4-2,6-4-5,10 8-4,-8-12-17,14-3-10,9 5 0,6-10-1</inkml:trace>
  <inkml:trace contextRef="#ctx0" brushRef="#br0" timeOffset="11969">6096 321 46,'8'-2'35,"-10"-1"2,10-1-7,5 11-7,-11-5-7,14 10-6,-14 0-2,8 7-2,-6 3-2,5 11-1,-2 1 0,-2 8-1,1 3 0,-3 3 0,1-1-1,-2 3 1,2-7-2,-4-3 1,0-6 0,-7-4 0,2-10-1,-5-6-1,-5-6-2,-4-13-2,3-1-5,-13-17-5,10 0-14,-4-13-13,1-14 2,2-7-1</inkml:trace>
  <inkml:trace contextRef="#ctx0" brushRef="#br0" timeOffset="12282">6024 131 60,'9'-14'38,"2"5"0,-7 4-9,-4-4-9,9 9-7,-10-1-8,2 1-6,5 9-8,-13-3-24,5 1-5,4 2-1,-2-3 1</inkml:trace>
  <inkml:trace contextRef="#ctx0" brushRef="#br0" timeOffset="12813">6428 272 51,'6'-5'35,"-6"-7"0,0 0-9,7 9-7,-10-7-4,8 8-6,-11-4-1,3 6-3,-9 3-1,0 5-1,-8 5-1,-1 4 0,0 4-2,1 4 2,7 5-1,2 4 0,7 0-1,8-1 1,8-5-1,11-4 1,10-6-1,5-3 0,5-15 0,1-7 0,-2-10 0,-6-4 0,-9-3 0,-10-4 0,-14-5 0,-12 4 0,-12 5 0,-5 0 0,-4 9-1,-5-1-1,10 8-3,1-1-4,15 15-11,0-1-19,10-5 0,10 1-1,4-2 2</inkml:trace>
  <inkml:trace contextRef="#ctx0" brushRef="#br0" timeOffset="13329">6711 246 56,'-3'-1'29,"6"1"-4,3 4-3,-9-8-4,12 10-2,-11-8-2,8 16-3,-6-8-2,6 9-3,-1-1-1,2 7-1,1-1-1,4 4-1,-5-1 0,4-2 0,-5-3-2,3 0 1,-6-8 0,3-2 1,-3-1-1,-3-4-1,0-6 1,0-3 0,-1-3 0,-1-1-1,-2-5 1,4-6-1,-2 0 0,4-8 0,2 2 0,-1 1-1,8 1 1,-2 0 0,4-1 0,1 9 0,2 2 0,-1 4-1,2 5 2,-2 2-2,3 2 1,-1 5 0,1 5 0,-3 5 0,6 3 0,-1 5 1,1 8-1,-5 6 0,5 0 1,-3 5 0,-1-4-1,-2-5 1,-6-6-1,2-1-1,-5-12-2,-5-15-9,-1-3-29,2-6-1,-7-9 1,4-1-2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6:12.562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2 324 57,'-2'-6'35,"5"6"-1,-1 6-9,-4-12-5,10 15-6,-10-9-4,8 9-2,-1 1-2,2 5-2,-1 0 0,5 6-1,-1 6 0,1 1-2,-1 4 1,2-2-1,0-1 0,1 0-1,-1-1 1,0-6-1,0-4 0,-5-6 1,2-3-1,-6-3 1,3-4 0,-4-4 0,-2-2-1,0-5 1,0-2 0,-2-1-1,4-3 1,-2-1-1,-2-2 0,4 2 0,-2-2 0,4 0 0,1-1 0,5-2 0,2-5 0,0 2 0,6-5 0,-1 3-1,0 1 2,-2 1-1,-3 6 0,-3 3 0,-5 3 0,-1 6 0,-1 6 0,-4-3 0,2 3 0,-1 0 0,1 3 0,0-3-1,0 3 1,1-3 0,-1 0 0,-1 0-1,2 0 0,-2 0-2,2 3-3,-4-6-3,11 12-14,-8-6-18,0 3 1,6 3 0,-2-3 1</inkml:trace>
  <inkml:trace contextRef="#ctx0" brushRef="#br0" timeOffset="656">613 351 28,'7'-3'30,"-8"-9"3,5 6-5,2 3-8,-7-9-4,7 12-4,-6-12 0,4 9-4,-7-6 0,6 6-2,-7-3-2,4 3 0,-3 0 0,-5 3-2,2 0 0,-3 3 0,-3 0-1,-1 3 0,-1 0 0,1 8-1,-1-1 1,0 5 0,4 0-1,1 6 1,1 0 0,7 1-1,-4 2 0,5 0 1,6-3-1,2-4 0,-2 0 0,4-5 0,1-5 0,0-2 0,4-7 0,0-7-1,-2 2 2,1-8-2,1-3 1,0-8 0,-3-3-1,3-3 0,-8 2 1,2 1-1,1 0 0,-7 4 0,-3 7 1,6 0-1,-6 9 1,-5 6 0,5-3 1,6 6-1,-12 0 1,12 3 0,-3 3 0,-1 6 1,2 0-1,2 4 0,2 2 1,-5 3-1,9 3 0,0 0 0,-5-1 0,4 0 0,-1-2 0,-4-5-1,2-4 0,-1 1 0,-5-10-1,-1-3-2,1 0-4,-5-18-15,-9 7-19,7-4 0,1 0 0,4-5 1</inkml:trace>
  <inkml:trace contextRef="#ctx0" brushRef="#br0" timeOffset="1406">924 303 65,'9'3'37,"-3"0"-3,-4-6-9,8 12-5,-10-6-6,9 12-4,-9-5-3,6 7-2,-1-1-1,-2 5-1,2 0 0,1 3-1,-2-3-1,2-3 0,-1 0 0,1-1 0,-6-2 0,3-4-1,-2-4 1,1-4 0,-1-1-1,-1-5 0,-3-2 1,3-1-1,-1-9 0,2-2 1,1-4-2,1-3 2,1-2-2,5 1 1,-3-2 0,3 0-1,0 6 1,0 5-1,2 1 1,-5 5-1,1 1 1,1 3 0,2 4 0,-2-1-1,3 3 1,-2 0 0,1 3 0,2 0 0,0 6 0,0 2 1,0 2-1,-1 5 1,-2 0 0,-3 6-1,0 1 1,-3 2 0,0-3-1,-2 3 1,-1-6-1,2-4 0,-2 1 0,0-6 0,0-4 0,1 1-1,-1-5-1,0-7-2,2 8-5,-13-16-15,5 5-19,5-1 2,-1-5 0,2-2 1</inkml:trace>
  <inkml:trace contextRef="#ctx0" brushRef="#br0" timeOffset="2109">1429 0 52,'3'6'36,"-5"-6"1,-1 6-11,6 14-5,-12-7-6,14 14-4,-10-6-2,5 7-4,0-1-1,0 4-1,0 1-1,0-4 1,2 3-1,2 1-1,-2-1 0,1 3 1,1-4-1,1 3 0,-2-6 0,4 0-1,2-9 0,-3-1 1,3-3-1,3-4 0,-1-4 0,1-3-2,3 0-1,-8-4-4,10 8-15,-3-13-20,-10 2 2,4-2-2,-5-3 2</inkml:trace>
  <inkml:trace contextRef="#ctx0" brushRef="#br0" timeOffset="2484">1706 290 54,'-2'4'40,"4"8"0,-1 5 1,1-6-17,11 21-9,-8-7-5,1 2-5,1 3-2,1-3-1,-5-2-1,1-4-1,-2-8-1,-2-8-1,3-2-3,-9-9-5,9 3-15,-3-14-17,-3-5 1,0-6 0,1-11 2</inkml:trace>
  <inkml:trace contextRef="#ctx0" brushRef="#br0" timeOffset="2688">1722 148 28,'5'6'26,"-17"-15"0,15 12-4,-5 0-11,2 0-14,9 7-21,-15-11-3,14 10 1,-13-9-1</inkml:trace>
  <inkml:trace contextRef="#ctx0" brushRef="#br0" timeOffset="2984">2022 276 42,'9'0'33,"-9"-6"-4,3 2-3,4 1-6,-10-6-3,9 7-4,-10-5-2,5 7-3,-10-5-1,5 8-2,-8 0-1,0 6-2,-5 2 0,-1 5-1,0 4 0,3 5 0,3 0-1,6 5 0,3-3 1,6 0-1,6-6 0,4-6 0,5-3 1,3-9-1,2-6 0,3-3 0,-2-6 0,-3-8 0,-5 1 0,-7-2 0,-4 3 0,-4 0 0,-4 3 1,-3 3-1,-1 2 0,1 1-1,0 3 1,3 6 0,1 0 0,1 0 0,1 3 0,1 0 0,1 6 1,1 1-1,3-1 0,0 5 0,1-1 0,-1 5 1,2 3-1,2 1 1,-1 4 0,1 1-1,-3 5 2,1 0-1,-8 4 0,0-1 0,0-2 0,-11 3 0,-4-8 0,-8 1-1,-7-8 1,-3-2-1,2-7-1,-1-6-1,3 3-8,1-6-31,10-8-1,12-1 1,4-4-1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6:09.89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158 139 51,'3'2'26,"-5"-4"-1,1-1-4,2 5-3,-4-7-2,8 8-2,-10-6-3,8 3-2,-6-3-2,6 3-2,-4-3 0,2 3-1,-2 0-1,1 6 0,-2-4-1,2 7 0,-3 1 0,3 6 0,-1 1 0,-2 5-1,1 1 0,-2 5 0,1-2 0,-1 5-1,1-3 1,2 5 0,-4-3 0,5-2-1,-1 1 1,1-4 0,1-1-1,1 0 1,2-6-1,-1-3 0,5-2 0,-2 1 1,2-4-1,-1-2 0,2-2 0,5-5 0,1 4 1,2-4-2,2 1 2,2-4-2,4 1 1,-4-4-2,0 4-1,-8-5-5,9 9-12,-9-6-22,-5-6 1,-5 0-1,-5 0 2</inkml:trace>
  <inkml:trace contextRef="#ctx0" brushRef="#br0" timeOffset="547">13 375 35,'-6'-3'34,"-3"-6"2,7 3-7,5 9-5,-4-9-5,10 9-5,-6-6-4,12 6-2,-3 0-1,12 0-2,-1-3-1,5 3-2,3-3 0,6-1-2,3-1-3,-7-4-4,8 6-18,-8 2-16,-9-5 1,-4 3-1,-8 1 1</inkml:trace>
  <inkml:trace contextRef="#ctx0" brushRef="#br0" timeOffset="860">573 314 43,'-1'-6'35,"2"7"4,1 5-7,-7-3-8,8 15-6,-12-6-6,13 17-2,-11-5-3,7 8-2,-2-2-2,4 3-1,-2-7-1,0-4-1,1-1-2,5-15-1,2 6-7,-11-17-20,5-2-11,1-8 1,0-7-1</inkml:trace>
  <inkml:trace contextRef="#ctx0" brushRef="#br0" timeOffset="1125">550 148 33,'-9'-13'25,"17"16"-2,-10-11-18,-5-1-22,14 14-5,-14-11-2</inkml:trace>
  <inkml:trace contextRef="#ctx0" brushRef="#br0" timeOffset="1328">804 0 38,'-1'3'35,"5"6"1,-4-3-1,-3 9-13,8 7-6,-10-2-7,7 7-3,-7-2-1,7 7-1,-5 0 1,3 6-2,-3-5 0,4 4 0,-2-3 0,2 2-1,1 2-1,1-6 0,1-5 0,2-3 0,-1-6-1,1-4-1,3-2 0,-5-8-2,5 2-5,-9-8-11,2 2-22,1 2 1,-2 1 0,1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7T20:26:36.781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15 57 25,'-4'-4'16,"5"7"0,-2-6-2,1 3-2,-2-2 0,1 1-2,1 1-2,-2-2-1,2 2-1,-3-3-1,5 0 0,-4 0 0,2 5-1,-1-4 0,2 2 0,-2-3 0,1 3-1,-2 0 0,2 5 0,0-5-1,0 0 1,0 0-2,0 0 0,-1 0-1,1 1 1,1 1-1,-1-1 0,0 1 1,0 1-1,0 0 1,2 3 0,-1-2 0,-1 3 0,2-1 0,-1 2 0,-1-1 0,2 4-1,-1-4 1,2 1 0,0-2-1,-3 1 1,3 1 0,-1-2-1,1 0 1,1 0-1,-1-2 1,0-1-1,3 3 1,2 0-1,-2-6 0,3 3 1,-2-3 0,5 0-1,0 3 1,1-3 0,0 0-1,1-3 1,-1 3-1,1 0 0,-1-3 0,-1 0 0,2 3 0,-2-3 0,0 0 0,-3 3 0,4 0 0,1-3 0,-3 3 0,2 0 0,1 0 1,-2 0-1,0 3 0,3-3 0,-3 0 0,0-3 0,3 3 0,3 0 0,-3 0 1,3-3-1,-3 3 0,5-3 0,-7 3 0,5-1 0,-3 1 0,2 0 0,-2-2 0,3 1 0,-3-1 0,3 1 0,-1-1 0,1-1 1,-2 2-1,4-1 0,-2 1 1,-3-1-1,5 1 0,1 1 1,-2-2-1,2 2 0,-3-1 0,3-1 0,-1 1 0,3 1 0,-10-3 0,7 3 0,-5 1 0,1 1 0,-1-2 0,3 0 0,-3 3 1,3-3-2,-1 1 2,1-1-1,0 2 0,3-2 0,2 0 0,-2 0 0,1 0 0,2-2 1,4 2-2,-3-1 2,5 1-1,-4 0 0,2-2 0,3 1 0,-3-1 0,-4 2 0,2-1 1,-4 1-1,1-3-1,-5 3 2,0 0-1,-3 3 0,5-3 0,-1 3 0,1-3 0,-2 0 0,4 0 0,0 0 0,0 0 0,7 0 0,-7-3 0,4 3 0,-2 3 0,3-3 0,-4 0 0,-2 0 0,0 0 0,-3 0 0,-3 3 0,0-3 0,-3-2 0,0 1 0,-2 2 0,1-1 0,3 2 0,-1-1 0,4 1 0,1-2 0,0 3 1,1 0-1,2-2-1,2 1 2,-2 1-2,0-2 1,-1 2 0,1 0 0,-2-1 0,1 1 0,-4-2 0,1 4-1,-5-2 2,0 1-1,2-1-1,-4 0 1,4 3 0,1 0 0,3 0 0,-2-3 1,4 3-1,3 0 0,-1 3 0,-2-1 0,-4 1 0,1-3 0,-5 0 0,-3-2 0,0-1 0,-5 2 1,-1-5-1,3-2 1,-1-1-1,-2 0 1,1 0-1,-2 0 1,1 0-1,-2-1 1,4-1-1,-4 4 0,1-2 0,1 0 0,2-2 0,-2 2 0,4-3 0,-2 3 0,4 0 0,0-3 0,0 2 0,1-1-1,-1 1 2,2 1-2,4 0 2,-5 1-2,-2 1 1,1-2 0,-2 3 0,2 0 0,-6 0 0,5 1 0,-3-1-1,4-1 2,-5 2-1,2-1 0,0 2 0,2-2 0,-1 0 0,-1 0-1,0 1 1,0 1 0,3-1 0,5-1 1,2 2-2,4-1 2,-2 1-1,5-1 0,-1-1 0,1 0 0,-2 0 0,-5 0 0,-1 0 0,0 0-1,-3-3 1,-3 3 0,0 0 0,-1 0 0,-2 3 0,3-3 0,3 0 0,0-3 0,5 3 1,2 0-2,2 0 1,2 0 0,3-3 0,-1 3 0,2 0 0,-6 0 0,-3 0 0,3 0 0,2 0 0,-3 0 0,-2 3 1,-2-3-1,4 0 0,-1 0 0,4-1 0,-8 1 0,0-2 0,1 2 0,-2-1 0,0-1 0,-4 2 0,-1 0 0,0-1 0,3 2 0,-1-1 0,1 0 0,0 0 0,-2 0 0,2 2 0,-1-2 0,1 0 0,0 0 0,-1 0 0,-2 0 0,-2 0 0,1 0 0,-1-2 0,1 1 0,-2 2 0,3-2 0,0-1 0,3 2 0,-2 0 0,2-1 0,0 1 0,5 0 0,-3-2 0,-4 2 0,4 0 0,-2-1 0,0 1 0,0 0 0,1 0 0,-2 0 0,1 0 0,0 0 0,0 1 0,-3-2 0,4 1 0,1 0 0,-2 1 0,-1 1 0,2-2 0,4 1 0,-5 2 0,1 0 0,1 0 0,-1 0 0,-1-3 0,2 0 0,0 3 0,-2-3 0,0 0 0,-2 0 0,-1 0 0,-1 0 0,-2 0 0,4 0 0,-2 0 0,1 0 0,-3 0 0,4-3 0,2 3 0,0 0 0,3 0 0,-4-3 0,0 3 0,1-3 0,-2 6 0,1-3 0,-2 0 0,-3 0 0,3 0 1,1-3-2,1 6 1,1-4 0,-2 1 0,2-2 0,0 2 0,0 0 0,1 2 0,-3-1 0,-1 1 0,2-2 0,-7 0 0,4 1 0,-4 1 0,2-1 0,-3-2 0,2 1 0,-2 0 0,1-2 0,2 2 0,-1-1 0,-1-2 0,-1 1 0,5 2 1,-2-1-1,1-2 0,-1 1 0,0 1 0,2-4 0,-1 2 0,-1 0 0,4-3 0,-4-1 0,3-2 0,0 0 0,3 0 1,-2 0-1,1 0 0,-1 0 0,-4-3 0,0 3 0,-4 3 0,-5-3-4,3 6-10,-6-3-25,-3-12 2,4 3-2,2-9 2</inkml:trace>
  <inkml:trace contextRef="#ctx0" brushRef="#br0" timeOffset="4234">2560 401 44,'-3'-4'19,"5"5"-3,-2-1-1,-5 0-3,5 3-3,-3 0-2,3 5-1,-1-2 0,1 6 0,0-3-1,1 6-1,5 0 0,2 2 0,2 1-1,5 0 0,3-3 0,9 3-1,0-4 1,5-2-1,4 0 0,5-3 0,5-6-1,4 3 1,4-3-1,-1-2-1,7-1 1,2 2-1,1-1 1,2-1-1,-3 0 0,-1 2 0,1 2 0,-3-2 1,-1 1-1,4-3 0,-5 0 0,-1 3 0,-2-3 1,0 3-1,0-3 0,-2 0 0,-6 3 0,2 0 0,1 0 0,-1 0 1,0 0-1,0 0 0,0 3 1,0-3-1,-2 3 1,-3-2-1,4 2 0,-7 0 0,3 0 1,-6 0-1,2-2 0,-3 1 0,-1-2 0,-3 1 1,-4-1-1,1 2 0,-5-2 0,-3 0 0,-1 3 0,-2-3 0,3 0 0,-3 0 0,3 0 0,0 0 1,1-3-1,0 3 0,-3 0 0,-1-2 0,2 1 0,-4-1 0,-4 1 0,2 1 1,2 0 0,4 1 0,6 1-1,2 2 1,4 4 0,4-1 0,12 2 0,2 5 0,1-1-1,-3 1 1,8 2-1,-2 0 1,2 2-1,-2 3 1,1-3-1,-2 2 0,0-1 1,1 2-1,-4 0 1,-2-1-1,3-3 0,3-2 0,-6 3 0,5-3 0,0 0 0,-5-3 0,5 0 0,-10 0 1,-1-1-1,-7-5 0,-2-2 0,-9-1 0,-4-3 1,-5 3-1,-6-7 0,-3 1 1,0 0-2,-3-2-1,6 4-6,-9-7-18,9 1-13,4-1 2,-1-5-2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2:31.3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8 221 42,'-5'-6'17,"7"7"-1,-2-2-1,-2-1-4,2 2 0,-3-3-2,5 6-2,-4-6 0,2 6-2,0-7-1,2 4-1,-2-2-1,3 1 0,0-1-1,1 2 0,1-3 0,4 0 0,0 0 1,3-1-1,0-3 0,6 1 0,-4-3 0,4 1 0,-2 2-1,-1 2 1,0-1-1,3 0 0,-3 4 0,-1 1 1,1-2-1,0 1 0,-3-2 0,7-2 0,-7-1 0,3 3 1,0-3-1,-1 2 0,0-4 0,4 2 0,-5 0 1,-1 3-1,2-3 0,1 1 0,-3-1 0,0 2 0,-2 0 0,4 1 0,-4-2 0,3 2 0,-1 0 0,1 0 0,2 2 1,-3-2-1,4 0 0,-2-3 0,1 4 0,-3-1 0,-2 0 0,-1 2 0,0-1 0,-1 1 0,-2 1 0,-1-2 0,-4 2 0,2-1 0,-1-1 0,1 1 0,-2 1 0,2-2 0,2-1 0,1 2 0,-2-2 0,1 1 0,-1 0 0,-1 4 0,2-5 1,-4 4-1,-1 1 0,0 0 0,2-2 0,-2 4 0,0-4 0,1-3 0,-1 5 0,-1-2 0,1 1 0,-2 2 0,2 0 0,0 2 2,0 4-2,-1 3 0,1 0-2,0 2 4,0 3-4,1 1 4,1 3-4,-2 2 4,3-2-4,-3 3 4,1 1-2,1-3 0,-1 2 0,1-2 0,-1 1 0,-1-7 0,2 1 0,-1-4 0,1-4 0,-2 1 0,1-7 1,1-2-1,-1 1-4,-4-7-11,0 0-15,11 5-2,-10-9 0,11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46:03.250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78 4 34,'-6'-3'26,"9"3"-4,-3 0-2,-2-3-3,5 6-3,-6-6-1,8 9-3,-8-6-2,6 3 0,-5-6-3,4 6 0,-2-3-1,1 6-1,-2-3 0,2 6 0,-1-3 0,6 4-1,-6 0 0,0 5 0,0-3 0,2 3-1,-4 0 0,2 0 0,0 2 0,0 1 0,0 0 0,0-2-1,0-1 1,0 3 0,-1-2-1,1 2 1,0-3-1,-2 5 1,-1-4-1,2 2 1,1-3-1,-3 2 0,1-4 0,2-1 0,-4 0 0,2 0 0,2 0 0,2 0 0,1 0 0,0 0 1,-2 3-1,1 0 0,2 0 0,-1-2 0,-1-1 0,1 3 0,0-4 0,0-1 0,1-1 0,1 0 0,-1-6 0,2 0 0,0 3 0,6-3 0,0-3 0,5 0 0,-2 0 1,2-3-1,-2 0 0,-2 0 0,4 0 0,-4-6 0,-1 5 0,-1-1 0,-1-1-1,1-3 0,1 0-1,-3-3-2,3 6-5,-8-9-18,4 6-12,1 5 0,-8-5 0</inkml:trace>
  <inkml:trace contextRef="#ctx0" brushRef="#br0" timeOffset="875">21 276 58,'-9'-6'34,"6"3"-6,3 4-5,-8-7-5,13 11-4,-11-10-4,12 8-1,-9-4-2,13 5-2,-2-2 0,5 4-2,8-5 0,8 4-1,5-4 0,2 5-1,5-3-1,-3-1 0,1 1-3,-12-6-2,3 13-10,-17-4-25,-4-1 1,-7 5-1,-5-4 1</inkml:trace>
  <inkml:trace contextRef="#ctx0" brushRef="#br0" timeOffset="1296">572 337 37,'-6'-1'34,"8"5"2,-4 4-5,-2-7-8,8 19-5,-8-11-6,8 11-4,-8-2-1,5 9-3,-2-4-1,1 4-1,0-5-1,1-4-1,2 3 0,-1-9-2,1 0-1,-3-6-3,7 3-6,-10-12-16,0 0-10,6 0 0,-4-9 0</inkml:trace>
  <inkml:trace contextRef="#ctx0" brushRef="#br0" timeOffset="1609">584 90 43,'-9'-13'32,"8"8"2,-1 2-11,-1 0-6,3 0-9,0 3-11,-3 3-14,-4-3-15,10 6-1,-9-3 1</inkml:trace>
  <inkml:trace contextRef="#ctx0" brushRef="#br0" timeOffset="1921">799 10 30,'5'3'32,"-11"-6"0,7 3-6,2 0-6,-6 0-4,8 9-5,-7-3 0,7 5-4,-7 1-1,7 6-1,-7 0-1,4 6-1,-2-3-1,0 5-1,-2-1 0,2 4 0,0 0-1,2-2 1,1 0-1,0-1 1,1 1-1,2-3 0,-1-3 1,4-1-1,-2-3 0,-1-2 0,4-2 0,-3 1 0,-1-2 0,3-3 1,-3-2-1,0-1 0,-3 0 0,2 0-1,-1 0 1,2-6-2,-1 3-2,1-3-1,6 3-4,-9-12-7,9 0-20,4 8-1,-7-11-1,8 4 2</inkml:trace>
  <inkml:trace contextRef="#ctx0" brushRef="#br0" timeOffset="2625">1130 19 32,'-3'-6'29,"12"6"-2,-7 0-4,-2-3-4,3 6-3,-6-6-3,6 9-1,-8-6-3,7 9-1,-5-5-2,4 6-1,-8-1 0,8 6-1,-5 0-1,4 0 0,-5 3-1,4 5 1,-4-2-2,4 4 1,-1-1-1,-2 4 0,2-4-1,2 3 1,0 0-1,2-3 1,5-1-1,-1 1 0,0-5 0,5 2 0,-2-6 0,1 3 1,1-3-1,-4 1 0,2-1 0,-1-3 0,1 0 0,-3-6 0,0 3 0,-2-3-1,4-1-1,-5-4-2,6 2-4,-9-13-12,3 4-20,4 0 1,-1-2-1,2 2 1</inkml:trace>
  <inkml:trace contextRef="#ctx0" brushRef="#br0" timeOffset="3375">1392 385 45,'6'3'31,"-8"-4"2,5-1-13,5 7-4,-5-10-6,7 5-3,-4-4-1,8 1 0,-4 0-3,4-3 0,1 0-1,0-8-1,-2 4 0,2-1 1,0-1-1,-2-3-1,-4-1 1,-2 1 0,-4 0 0,-1 4 0,-7-1 0,-1 6 0,-6 0 1,1 3-1,-5 3 1,1 9-1,-3-3 0,-2 6 1,2 2-2,2 2 2,-2 2-2,6 3 1,0 0 0,4 2 1,4 1-1,1 1 0,6 3 0,4-1 1,2 0-1,8-3 0,2-1-1,7-7 1,-1-4-1,1-6-2,4-3-3,-7-12-7,-1 6-21,-2-3-6,-13-1 1,1 5-1</inkml:trace>
  <inkml:trace contextRef="#ctx0" brushRef="#br0" timeOffset="3984">1919 346 39,'-1'-12'27,"7"5"-2,-3 1-4,-5-6-3,8 7-2,-12-7-3,8 12-2,-7-10-3,5 7-1,-6-5-1,3 5-2,-4-3 0,2 8-1,-7-1-1,-1 2 0,-4 3 0,4 3 0,-7 5-2,5-1 1,2 5-1,-1-3 1,8-3-1,0 3 0,8-1 0,2-4-1,5-3 1,5-4 0,1-1 0,6-2 0,6-2-1,0-5 1,-5 0 0,1-2 1,-5-2-1,-3 5 0,-6-3 0,-3 2 1,-9-1-1,1 5 0,-1 0 0,-1 3 1,2 0-1,1 0 0,-2 5 0,3-1 0,-2 2 1,1 2-1,-2-1 1,3 4-1,0 1 0,0 4 1,3 2-1,0 6 0,3 1 0,-2 5 0,1 3 1,2 3-1,-2 0 0,1-3 1,-4-2-1,-4 1 1,-4-4 0,-2-4 0,-8-8-1,-5 5 1,-6-7-1,-6-2 1,-5-3 0,4-3-1,-1-5 1,3-2-1,8-4-1,3-5-2,15 4-8,-1-5-27,13-4-2,7-3 1,8-1-2</inkml:trace>
  <inkml:trace contextRef="#ctx0" brushRef="#br0" timeOffset="4812">2285 318 26,'-3'-12'25,"10"9"-6,-5-5-1,2 2-4,2 5-2,-3-10 0,3 11 0,-7-9 0,7 11-1,-8-7 0,7 7-2,-10-7-1,8 7-2,-6-5 0,2 4-3,-4-2 1,2-1-1,-4 2 0,-2 0 0,-2 0-2,-4 6 1,-3 0 0,2 2-1,-4 4 0,-3 0 1,1 4-2,5 1 1,5-4 0,8 1-1,4-4 0,6 1 0,6-4 1,9-2-1,0-4 0,4 2 0,-3-2 0,-3-4 0,-1-1 0,-3 0 0,-3-2 0,-3 0 0,-1 0 0,-5-3 0,0 0 0,-2 6 0,1-6 0,-2 4 1,0 2-1,-2 0 0,1 2 0,-1-1 1,1 2-1,-1 2 0,1-1 0,-2 1 0,3-1 0,-2 1 0,2 1 1,2 3-1,-2-3 0,1 3 0,1 3 0,1 0 0,3 4 0,0 6 1,1 2-1,2 5 0,0 5 0,0 2 0,-1 3 0,-2 4 1,-3 2-1,-3-6 1,-3 0-1,-6-3 1,-5-5 0,-2-5-1,-5-7 1,-8-2-1,1-11 1,-4-3-1,0-6-1,1-8-1,14 2-9,-8-4-29,13-8-2,16 0 0,2-7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9-19T10:56:26.437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</inkml:brush>
  </inkml:definitions>
  <inkml:trace contextRef="#ctx0" brushRef="#br0">22 870 32,'-6'-3'18,"6"3"-2,-1 0-2,-1 0 0,2 3-2,-1-3-2,2 3-1,-2-3-1,2 0-2,-2 0-2,2 0-1,-1 0-1,2 0 0,-2 0 0,4 3 0,1-6-1,4 6 1,3-3 0,4 0 1,7-3-1,8-3 0,13-4 0,6-1 0,8-4 0,9-6-1,3 0 0,7-4-1,7-1 1,5-2-1,-3-2 1,-2 0-1,1 0 0,-4 5 0,3-2 0,-2 1 1,-9 1-1,0 2 0,-3 4 0,-5 4 0,-3 1 0,-1 1 0,-11 1-1,-5 3 1,-4 6 0,-8 0-1,-4 1 1,-8-1-2,-3 5-5,-9-5-7,0-3-18,3 12-1,-12-9-1,4 6 2</inkml:trace>
  <inkml:trace contextRef="#ctx0" brushRef="#br0" timeOffset="953">203 725 33,'-5'-3'24,"8"6"-3,-6-3-2,3 0-4,2 3-2,-5-6-3,3 6-2,-5 0-3,1 4-1,-5 1-2,0 1 0,-6 1-2,1 5 1,-3 3-1,-4-3 0,2 3 0,1 0 1,0 0-1,3-6 0,0 3 0,4-4 0,5-2 0,5-3 1,2 0-1,2-2 1,6 2-1,5 2 2,4-2-1,6 3 1,3 0 0,4 3 1,1-3-1,6 0 0,-2-3-1,1-2-2,-2 5-11,0-4-20,-8-11-1,3 6-2,-9-14 2</inkml:trace>
  <inkml:trace contextRef="#ctx0" brushRef="#br0" timeOffset="2438">2429 469 52,'0'-9'25,"-3"-5"-3,0-2-3,-2 4-3,-1-6-3,-1 7-3,-5-5-3,0 4-1,-6 0-2,0 6-1,-2-2-2,0 5 1,-2 3-1,-1 3 0,2 8-1,0 7 1,5 0-1,1 10 0,1 2 0,5 6 0,4-1 0,4 4 0,5-3 0,3-6 0,5-6-1,3-8 2,4-4-1,4-12-1,-1-3 1,2-15 0,-3 2 1,-2-7-2,-4-2 2,-3-5-1,-5 0 0,-4 6 0,-3 1 0,-1 5 0,-1 3 0,-2 5 0,1 5-1,3 7 1,3 4 0,3 4 0,0 1 0,1 5 0,4 2 0,5 3 1,-1 2-1,2-1 1,-1-1-1,3-6-2,-3 3-3,-4-12-12,3-4-14,-1 4-3,-7-20-1,4 5 1</inkml:trace>
  <inkml:trace contextRef="#ctx0" brushRef="#br0" timeOffset="2984">2613 382 60,'-2'9'31,"4"4"-10,1 7-2,3 1-4,0 4-6,-2-2-4,1 4-2,2-6-2,-2-3 1,1-2-1,-2-4 0,-2-6 1,4-4-1,-6-7 0,4-2 0,-2-8 0,2 0 0,2-9-2,5-2 1,4-1-1,-3 0 0,4 2 0,1 2 0,1 4-1,-3 7 1,0 9 1,3 3 0,-6 3 0,0 9 0,0 4 1,2 4 1,-2-1 0,3 2-1,-3 5 0,0-7 1,-4-2-1,1-2-1,-2 1-2,-1-13-6,0 8-8,-1-5-17,-7-12-2,10 1 2,-7-4 0</inkml:trace>
  <inkml:trace contextRef="#ctx0" brushRef="#br0" timeOffset="3516">3427 156 57,'4'-18'25,"-7"1"-1,-9 5-4,2 0-4,-8 8-5,4 5-4,-5 1-3,-2 5-2,1 1 0,-3 7 0,7-3-2,-2 9 1,1 0-1,2 9 1,3-4 0,5 4 1,-1 8 0,7 2-1,4-1 1,0 6-1,4 0 1,-1 2-1,2 1 0,-1 0-1,2-8 1,-4 1-1,-1-4 1,-1-7 0,-1-8-2,1-7 0,0-3-4,-8-10-12,1-7-17,4 1-1,-9-13-1,7-1 1</inkml:trace>
  <inkml:trace contextRef="#ctx0" brushRef="#br0" timeOffset="3891">3109 431 38,'-12'-7'32,"11"10"3,-5-5-2,6 1-16,10 4-4,-2-6-4,10 4-4,3-1-2,7 0-1,0-1-2,2-2-4,3 4-13,-3 2-17,-8-7-1,4 8-1,-12-7 1</inkml:trace>
  <inkml:trace contextRef="#ctx0" brushRef="#br0" timeOffset="4172">3612 388 56,'3'-5'24,"2"4"-1,-5-2-4,-2-3-4,2 9-4,-11-9-3,7 6-1,-10 0-3,2 3 1,-3 0-3,-1 4 0,-1 4-1,-2 4 0,2 1-1,2 5 0,6 3 1,4 3-1,4-1-1,5-2 2,9 0-1,3-8 0,5-2 1,6-10-1,2-8 1,-4-5-1,0-6 1,0-5 0,-10-5-1,-1-2 0,-8 0 0,-11 0-1,-1 6-2,-6-3-3,0 9-10,-7 3-14,-4 0-4,9 9 0,-2-6 0</inkml:trace>
  <inkml:trace contextRef="#ctx0" brushRef="#br0" timeOffset="4594">3580 286 24,'-1'19'29,"-8"-8"1,10 16 2,1-3-18,-4-3-1,5 12-5,-1-5-4,7 2-2,-5 0 0,2-3-1,3-4-2,-3-8-3,4 1-8,-1-7-12,-6-9-7,13 3-1,-13-16 1</inkml:trace>
  <inkml:trace contextRef="#ctx0" brushRef="#br0" timeOffset="4875">3841 416 38,'-5'8'29,"13"8"0,-8 2-13,6 0-4,1 3-2,-4-1-5,3 1-3,2-3 0,-2-3-1,-5 0 1,2-6 0,-4-6 0,1 0 0,-5-12 1,1 3-1,-4-12 0,4 0-1,-1-3 0,4-3-1,-1-5 0,2 1 1,3-1 0,3 5 0,0 8 0,3-4 0,0 5 0,2 5 0,1 1 1,0 4-2,0 7-4,-3-4-4,6 7-10,2 4-14,-10-2-1,10 7 1,-7-10-1</inkml:trace>
  <inkml:trace contextRef="#ctx0" brushRef="#br0" timeOffset="5734">4297 353 33,'0'-1'32,"-6"-7"1,1 1-10,2 5-6,-7-1-3,4 8-5,-5-5-5,-1 4-1,-3 4 0,0 2-3,-3 2 1,1 0-1,1 2 1,2-2-1,1 0 0,4-2 0,3-1 0,6-1 0,3-2-1,4-3 1,10 3 0,4 1-1,1-1 0,3 2-1,-1-1 1,0 7 0,-2-5 0,-4 6 0,-7-3 1,-4 1 1,-7 4-1,-6-2 1,-4 3-1,-7-2 1,1 1 0,-5-5-1,0 1-1,-2-8-6,11-4-12,1 2-14,1-21 0,10 6 0</inkml:trace>
  <inkml:trace contextRef="#ctx0" brushRef="#br0" timeOffset="6234">4435 530 49,'17'0'30,"-7"-4"-9,5-2-3,2-3-3,-2-3-5,6 0-3,-1-6-2,-1 3-2,-4-3 0,2 0-1,-7-3 0,-5 6-1,-7 0 1,-1 3 1,-9 1-2,-4 8 0,-4 5 0,-4 5 0,-1 7 0,2 1-1,2 6 0,1 3 0,7 0 0,2 0 0,5-2 0,8 1 0,2-5 0,7 0 0,7-6 0,0-3-1,11-3-1,-4-6-1,8 0-4,-4-9-6,4-2-9,2 1-11,-10-11-1,4 6 2</inkml:trace>
  <inkml:trace contextRef="#ctx0" brushRef="#br0" timeOffset="6641">4798 13 25,'-10'-3'32,"5"18"1,-4 0 1,4 8-19,10 11-1,-8 1-2,9 10-3,-3 2-4,6 7-2,0-4-1,-1 1-1,-1-8-1,1-1 1,-1-7-2,-1-8 0,0-3-2,-4-11-5,5-2-15,1-5-11,-7-6-2,10-3 2</inkml:trace>
  <inkml:trace contextRef="#ctx0" brushRef="#br0" timeOffset="6953">5153 304 12,'3'0'30,"-12"-11"2,9 11 1,-3-3-15,-10-3 0,2 6-4,-10 0-5,5 5-3,-12-2-3,9 3 0,-1-2-1,4 2-1,2 2 0,7 1 0,2-2-1,5 1 0,9 1-1,5-2 0,4 7 0,1-2 0,5 3 0,-1-2 0,3 5 0,-7 2 0,2-2 1,-10 1-1,-1-2 2,-8 1 0,-7 3 0,-2-3 0,-7 0 0,-5-6 0,-4 0-1,-1-3-1,3-3-5,-6-6-19,1-12-8,14 3-3,-1-15 2</inkml:trace>
  <inkml:trace contextRef="#ctx0" brushRef="#br0" timeOffset="7719">5497 10 62,'-7'-9'33,"4"6"-9,2 3-2,-7 3-6,7 6-3,-10 8-5,7 8-4,-7 2 0,4 9-2,-2 5 0,6 4-1,-3 4 1,9 3-2,0-4 0,7-4 1,4 1-1,5-8 0,6 1 0,3-8 1,-1-3-1,3-12-1,3 1-2,-5-11-5,8-1-17,-2-4-11,-11-10 0,4-5 0</inkml:trace>
  <inkml:trace contextRef="#ctx0" brushRef="#br0" timeOffset="8063">5322 370 47,'-20'6'35,"4"-9"1,8 6 0,11-3-20,5-6-6,13 3-2,3-5-5,11 2-1,7 2-4,3-5-4,12 6-17,2 3-12,-13-5 0,3 5-2,-9-1 2</inkml:trace>
  <inkml:trace contextRef="#ctx0" brushRef="#br0" timeOffset="8344">5760 452 36,'15'3'29,"-6"-6"-7,8-3-3,5 0-2,-1-6-4,6 2-4,-1-5-3,7 1-2,-7-2 0,1 1-2,-6-3-1,0 1 0,-9 1 1,-6 2 1,-6 1 0,-6 4 0,-11 3-1,1 4 1,-11 4-1,0 7-1,-5 3 1,2 0-1,-2 4-1,5 4 1,3 2 0,8-1 0,5 3-1,8 0 1,7 0-1,10-1 1,4-1-1,6-2-1,5-5-2,2-9-2,10 0-9,-8-12-11,2-6-10,8 1-1,-6-11 2</inkml:trace>
  <inkml:trace contextRef="#ctx0" brushRef="#br0" timeOffset="8719">6332 320 29,'0'0'33,"-12"-7"1,4 8 1,-5 2-18,-7-4-1,1 10-5,-5-8-5,-4 11-3,6 0 0,-1 5-2,2-4-1,9 2 0,8-1 0,8-1 0,5 2 0,9-3-1,5-3 1,4-6-1,3 0 0,-3-4 0,3-4 0,-7-1 0,-2-3 1,-8-3 0,-1 5 0,-2 1 0,-4 1 1,-3 4 0,-3 2-1,1 2 0,1 6 0,5 6 0,-5 2 0,5 5 1,-2 7-1,2 4 0,-2 6 1,2 3 0,-5-3 0,-2 4 1,0-1-1,0-6 1,-6-3 0,0-5-1,-5-5 0,-2-7 0,-7-4-1,-1-4 0,-6-8-1,-2-3-1,7-3-3,-10-9-5,12 0-13,7 0-13,-1-12 0,13 0-1,2-9 2</inkml:trace>
  <inkml:trace contextRef="#ctx0" brushRef="#br0" timeOffset="9266">6573 334 55,'-5'6'34,"8"9"0,-4 1-9,1 1-13,9 8 1,-9-4-6,7 6-2,-2-3-3,2 2 1,-5-5-2,2-3 1,-5-6 0,1-3 0,1-3 0,-1-3 0,0-9 0,2-3-1,4-6 0,4-3 0,2-6-1,10-5 0,0-1 0,2 0-1,6 3 0,-1 5 0,-1 2 0,-3 10-1,-1 7 2,-2 12-1,-2 10 1,-1 5 0,1 8 0,1 2 0,0 5 1,0-3 0,-3 0 0,-1-7-2,-1-5-2,-7-15-15,-3-3-19,6-3 0,-4-15 0,5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2:28.3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6087 2 23,'1'1'7,"-2"-4"-1,1 5-1,0-2-2,0 0 0,0-2-2,1 2 0,-2 0 0,2 0 0,-1 2 1,2-2 0,-4-2 1,4 4 1,-4-1 1,4 1-1,-2-2 0,0 0-1,0 0 1,0 0-1,-2 1-1,1 1 0,-1-1 0,2 1 0,-3 1 0,0 0 0,0 1 0,0-1 1,3 2-1,-4-4 0,2 1 0,-1-1 1,3 2-1,-1 0 0,-4-1 1,2 1-1,0 1 1,-3 1 0,2 1-1,-2-2 1,1 2-1,-1-3 0,1 2-1,-1-2 1,2 3-1,1-5 0,-2 1 0,1 2-1,-2 1 1,1-1-1,-1 1 1,0-1-1,-1 2 0,1-1 1,-2 2-1,-1-3 0,2 2 1,-1 3 0,-1-3-1,0 3 1,0 0 0,-3-3 0,0 3 1,0 0-1,1 3 0,-2-4 0,1 5 0,-5-7 0,4 3 0,1 0 0,-4 0-1,3-3 1,1 0-1,1 0 1,4-3-1,-2 2 1,3-1-1,-2-2 0,4 2 1,-7-1-1,5 2 0,-3-1 0,-1 2 0,-3 0 0,0 0 0,-2 2 1,1-2-1,-2 3 0,-2 1 1,0-4-1,-3 2 0,-1-2 0,0 1 0,-2 4 1,-2-2-1,-1 1 1,-3-4-1,0 4 1,0-1-1,0 3 0,-2 0 0,0-6 1,-1 5-2,0-5 1,3 4 0,0-4 0,-2 5 0,-1-5 0,1 1 0,1-1 0,1 0 0,1 0 0,-3 0 0,1 0 0,1 3 0,-4-3 0,4 0 0,0 0 0,-1 0 0,-1 0 0,3 0 0,-1 0 0,0 0 0,1 0 0,-2 0 0,-2 0 0,1 0 0,-3 0 0,4 0 0,-5 0 0,1 2 0,-1-2 0,0 0 0,1 1 0,-1-1 1,1 0-2,2 0 2,-3 2-1,0-3 0,0 4-1,1-3 1,-6 3 0,4-3 0,-4 5 0,2-1 0,-2-1 0,1 0 0,2-1 1,-6 1-1,5 1 0,-2-2 0,1 1 0,-5-2 0,1 1 0,-1 1 0,-2 1 0,2 1-1,-2-4 1,2 2 0,-2 0 0,5 2 0,-3 2 0,3-4 0,1 3 0,-4-6 0,-2 6 0,3 3 0,1-3 0,-2 0 0,-2 3 0,2-3 0,0 0 0,-1 0 0,4-2 0,-6 2 0,3-3 0,-2 2 0,2-2 0,-2 1 0,4-1 0,-3 0 0,6 0 0,-1 0 0,5 0 0,-3 0 0,3 0 0,2-3 0,0 3 0,-2-1 0,-2 1 0,2 0 0,-2 0 0,1 1 0,-3 1 0,3-1 0,-2 1 0,4-1 0,-3-1 0,-1 0 1,-3 0-1,1 0 0,1 0 0,-4 0 0,0 0 0,-1 0 0,-3 0 0,4 3 0,2 1 2,-2-1-4,-1 2 4,0 1-2,3-2 0,0 2 0,1-3 0,3 2-2,-2-1 4,3-1-2,0 0 0,4-3 0,1 0 0,-3 3 0,2-1 0,2-2 0,-2 0 0,-2 0 0,2-1-2,1 4 2,-3-3 0,5 0 0,-1 0 0,2-1 0,0 2 0,4-1 0,-1 0 0,-1-3 0,6 3 0,0-1 0,1-2 0,1 3 0,2-3 0,4 0 0,-1 0 0,4-3 0,-1 3 0,2 0 0,1 0 0,2 0 0,0-3 0,2 0 0,1-3 0,-2 3 0,2 1 0,0-2 0,-1 1 0,1-3 2,1 3-1,-2 0 0,1 0 0,1 0 1,1-3-1,-1 0 1,-1 0-1,3 0 0,-1-3-1,2 3 1,-1-3-1,3 3 0,0 0-4,-1-6-10,5 0-19,5 3 1,-1-9-2,7 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3:07.6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382 144 58,'-5'-24'33,"5"5"-6,0 4-6,-10-5-5,10 13-4,-12-2-3,1 9-3,-5 1-2,-1 11-2,-6 11-1,1 7-1,-4 7 1,-1 5-1,6 8 0,-2 4 0,10 2 0,2 4 0,5 1 1,6 2-1,9-3 1,2 2-1,-1-4 1,2-4-1,-1-4-1,-1-13-2,-1-4-13,-3-12-19,-9-16 0,3-10 0,-10-14 1</inkml:trace>
  <inkml:trace contextRef="#ctx0" brushRef="#br0" timeOffset="313">5 491 49,'-5'-3'36,"8"0"0,5 0 0,5-7-13,17 11-10,-2-7-5,12 6-3,0 2-5,5-2-7,5 3-30,-2 4 1,-9 2 0,2-3-2</inkml:trace>
  <inkml:trace contextRef="#ctx0" brushRef="#br0" timeOffset="578">693 377 66,'-2'-4'34,"-5"-2"-2,-4-3-10,10 7-5,-13-4-6,9 11-4,-8-5-2,5 7-2,-4-1-1,-1 5 0,1 5-1,-3 2-1,-1 3 1,3 5-1,-2-1 0,1 2 0,5 0 0,6 5 0,3-11 0,3-2 0,8-5 0,1-8 1,4-3-1,1-6 0,0-3 0,1-12-1,-3 3 1,-2-3-1,-2-3 1,-4 1-1,0 1 1,-4 2 0,-3 5 0,0 2 0,-2 2 0,-1 4 0,1 1 1,1 6-1,1 1 1,1 4 0,4-1 1,3 5 0,-1 5-1,7 2 1,-1 1 0,2 4 0,3-5-2,-2 2 1,-4-1-1,-2-11-3,10 6-6,-16-18-15,4-3-14,-7-6 0,-1-6 0,2-11 1</inkml:trace>
  <inkml:trace contextRef="#ctx0" brushRef="#br0" timeOffset="1110">727 126 44,'-1'-9'34,"2"6"1,-1-6-3,-4-1-11,7 8-5,-12-4-5,9 8-4,-11-4-2,8 8-2,-7 0 0,1 0-2,3 3 0,1 0-1,2 0 0,2-3 0,2 0 0,1 0 0,5-3-1,4-3-1,4-3 1,-3 0-2,4-3 1,-2-6-1,-2 0 1,-1-3 0,-2-3 1,-5 0 0,-4 2 2,-6-2 0,-3 3 0,-3 6 1,-5 3-1,1 4 1,-5 5-1,3 6 0,-3 3 0,5-1-1,6 2-3,-1-8-6,13-5-28,4 4 0,3-8 0,11-5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3:09.7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24 525 55,'3'5'33,"-5"-7"1,4-1-11,7 8-6,-6-11-4,12 4-4,-5-7-1,9 3-3,-1-9-2,1 3 0,-2-6 0,1 1-2,-2-4 1,-4 3-1,-4 0 0,-4 1-1,-7 5 1,-3 5-1,-4 4 1,-4 6-1,-5 1 0,-1 7 0,-4 4 0,2 9 0,-3-2 1,4 4 0,5 2 0,5 0 1,7 1 0,5 3-1,8-4 1,11-5-1,4 2 0,6-10-1,3-3-2,2-9-2,4-2-7,-7-14-17,2-4-11,-5-6 0,-2-1 0</inkml:trace>
  <inkml:trace contextRef="#ctx0" brushRef="#br0" timeOffset="391">367 416 48,'-1'15'33,"-6"1"3,7-1-5,10 8-9,-10-7-9,10 13-3,-4-8-3,8 5-2,-7-1-2,4-5-1,-2-8-1,1 1-1,1-12 0,-1-8 0,2-3 0,-1-5-1,1-9 1,3-8-2,2-1 1,-4 1 0,7 6 0,-4-2 1,1 5-1,-1 9 1,-1 5 1,-3 11 0,-1 8 1,4 10 0,-7 3 0,2 4 0,-1 2 0,3 1 0,-4-1-1,-1-5-1,2-5-2,-6-11-5,11 1-22,-5-6-10,1-9 1,2-3-1</inkml:trace>
  <inkml:trace contextRef="#ctx0" brushRef="#br0" timeOffset="813">1034 434 35,'-6'0'32,"-6"-9"3,6 2 0,-3 2-13,-11-7-6,7 14-4,-16-5-4,6 9-2,-1 0-3,2 7 0,-1 6-1,7 2-1,4 0-1,6 2 1,7-2-1,7 2 0,2-7 0,7-1 0,2-9-1,1-3 0,1-6-1,-2-6-1,3-3-2,-4-12-3,0 3-2,-11-14-5,8 8-3,-12-17-1,8 3 0,-13-9 0,5 3 5,-10-4 7,7 7 8,-2 9 7,-4 2 6,2 15 5,-2 9 0,7 15 1,-7 3 0,11 27-5,-10-4-4,11 16-3,-4-1-2,7 9-2,-3-7-1,9 3-1,-5-5-1,7-15-2,2 0-5,-3-18-11,0-8-22,5-6 0,-4-11 0,4-9 1</inkml:trace>
  <inkml:trace contextRef="#ctx0" brushRef="#br0" timeOffset="1313">1287 370 55,'-12'25'36,"4"5"-1,5-5 1,-3-7-18,15 8-7,-6-5-5,6 3-3,0-7 0,2-2-1,-8-3 0,4-3 0,-5-6-1,-1-3 1,-2-6-2,1-6 1,-5-3 0,1-6-1,1-5 0,-5-4 1,5 2-1,-3-4 0,2 5 1,4 0 0,0 3-1,0 5 1,3 4-1,3 3 0,1 5-1,-1 1-2,8 6-4,-7-9-11,10 6-21,2 3 1,3-2 0,3 2 0</inkml:trace>
  <inkml:trace contextRef="#ctx0" brushRef="#br0" timeOffset="1672">1518 422 58,'-3'6'34,"9"0"-3,2 1-7,-6-10-7,10 6-3,-6-13-4,10 7-3,-5-9-2,7 0-2,-5-6 0,4-1-2,-4 1 0,4-3 0,-11 0-1,0 5 0,-9-1 0,-6 8 0,-6 3 0,0 12 0,-5 3 0,-2 11 1,1 4-1,4 5 1,4 6-1,5 2 1,6 0 0,7-1-1,9-3 1,8-4-1,7-3 0,4-11 0,6-6-1,0-11 0,6-8-2,-6-11-1,1-3-1,-7-14-1,-2 0 0,-10-14 0,2 0 2,-16-8-1,-4 3 3,-4-2 1,-7 3 3,2 9 0,-3 8 2,-1 13 0,-1 8 1,4 12-1,-1 13 0,8 14 0,-4 2 0,8 14-1,-1 0 0,6 10 0,-1 2-1,7 5 2,-2 0-2,2-2 0,4-1 0,-6-8-1,1-7-3,-1-5 0,4-6-5,-13-17-6,10 1-21,-13-9-5,-1-6 0,-4-9 0</inkml:trace>
  <inkml:trace contextRef="#ctx0" brushRef="#br0" timeOffset="2297">1826 295 49,'-3'6'37,"4"2"1,11-7 0,3-4-15,18 8-7,-4-11-8,18 4-5,2 5-13,5-7-28,-5-7 1,-4 1-1,-3-13-1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3:12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251 460 30,'-6'-11'31,"3"4"2,-4-1-5,-5-8-6,6 13-6,-9-12-2,4 9-3,-12-3-3,8 9-1,-4-3-3,-1 3 0,-4 6-2,3 6 0,0 3-1,3 6 0,3 0-1,3 6 1,9 0-1,4 3 0,5 2 1,6-5-1,7-6 0,-1-7 0,0-5 0,1-7 0,4-9-1,-2-9 1,0-10-1,-5-7 0,1-5 0,-2-4 0,3-11 0,-7-6 0,-5-1 0,-2 6 1,-4 6 0,-6 4 0,-1 8 0,-5 11 1,0 15 0,1 10-1,4 3 2,-2 9-2,6 2 1,-1 1 0,4 9-1,7 3 1,-3 5-1,5 4 1,-1 5-1,4 1 1,-2 5 0,1-4 0,1-2-1,1-9 0,1-4-2,1-11-3,9 4-9,-9-12-24,6-9 0,0 0-2,0-9 2</inkml:trace>
  <inkml:trace contextRef="#ctx0" brushRef="#br0" timeOffset="609">590 448 56,'6'-9'23,"-2"-2"1,-4-1-3,0 5-3,-7-8-3,4 10-2,-9-5-3,4 10-2,-7-4-2,0 11-1,-1 0-1,2 7-1,-2-2-1,-2 6 0,-2 4 0,3 3-1,2 2 0,3 1 0,6 4 0,8-5 0,5 3 0,7-1 0,4-8 0,6-9-1,2-9 0,1-9 0,1-6-2,-5-4 1,-4-9 0,0-5-1,-6 0 0,-10-6 1,0 6 1,-6-2-1,2 0 1,-8 5-1,3 6 2,-1 1-1,-3 11 1,5 6-1,-1 6 0,6 9 1,-1 8-1,2 4 1,4 5-1,1 1 1,4 2-1,7-5 1,0 6-1,5-10 0,5-7-2,0-10-1,5-6-2,-3-16-8,8 4-12,-7-14-12,-6-7 1,-1-5-2,-9-7 3</inkml:trace>
  <inkml:trace contextRef="#ctx0" brushRef="#br0" timeOffset="1094">894 134 54,'-6'-15'34,"-5"6"-4,2 6-5,3 14-6,-1 2-4,7 14-5,-8 0-2,16 8-2,-5 0 0,4 9-2,1-1 0,8 6-1,-3-3-1,3 1 0,1-3 0,-1-2-1,2-6-1,-6-3-2,2-5-2,-5-12-6,6 2-16,-6-9-14,-5-15 2,-1-3-2</inkml:trace>
  <inkml:trace contextRef="#ctx0" brushRef="#br0" timeOffset="1390">751 457 62,'-12'11'38,"9"-7"0,6-1 1,18 5-20,-10-17-9,22 6-3,0-5-4,9-4-5,6 9-9,-4-6-28,1-2 2,-3 2-1,0 0-1</inkml:trace>
  <inkml:trace contextRef="#ctx0" brushRef="#br0" timeOffset="1594">1254 394 68,'-5'0'35,"-5"-3"0,4-3-10,1 9-8,-8-6-8,5 9-2,-9 3-3,2 4-2,-1 2 0,2 5-1,1 4-1,1 0 1,3 2-1,4-2 0,7-3 0,4-1 1,3-7-2,3-4 1,4-6 0,-1-6-1,3-7 0,-1-7-1,-2-1 1,-3-6-1,-1-3 1,-7 3 0,1-1 1,-2 1 0,-5 8 2,1 5 0,-4 5 0,2 9 1,-1 3 1,5 6 0,-1 5-1,5 9 0,-2-5 0,7 3 0,1 0-1,2-3-2,2 0-4,0-10-8,0-1-26,7-4-3,-3-6 2,4-1-1</inkml:trace>
  <inkml:trace contextRef="#ctx0" brushRef="#br0" timeOffset="2453">1595 54 52,'-6'-9'35,"-4"2"0,2-8-8,5 16-5,-7-7-8,8 17-3,-8-2-3,8 12-1,-5 3-2,5 11-1,-1 5 0,2 4-1,2 1-1,2 1 0,0-1-1,8-4 0,-1-4-1,8-7 1,-1-2-1,2-7-1,6-3 0,-3-6-3,8 0-2,-10-15-12,2 3-23,-2 0 1,-5-6 0,-6 0 1</inkml:trace>
  <inkml:trace contextRef="#ctx0" brushRef="#br0" timeOffset="2781">1439 365 68,'-12'4'39,"4"1"0,8-4 1,-3-8-21,24 10-7,-1-6-6,7 1-3,3 2-2,2-3-6,11 11-11,-6-4-24,-1 0 1,-5-3 0,-2 1-1</inkml:trace>
  <inkml:trace contextRef="#ctx0" brushRef="#br0" timeOffset="3000">1797 312 58,'-4'11'39,"2"-2"-1,8 0 1,2 4-15,1-10-12,16 6-8,1 4-6,-4-13-15,5 3-21,4-5 0,-4-3-1,1-4 1</inkml:trace>
  <inkml:trace contextRef="#ctx0" brushRef="#br0" timeOffset="3187">2068 213 57,'-20'31'38,"-1"8"-1,6 7 2,-1-9-17,11 31-8,-8-13-6,11 6-3,-5-3-1,4-1-3,6-4-2,-6-12-5,13 1-16,1-19-17,-4-11-1,5-9 0,3-12 2</inkml:trace>
  <inkml:trace contextRef="#ctx0" brushRef="#br0" timeOffset="3484">2259 443 65,'8'31'37,"2"8"-1,-1 2 0,-6-5-22,9 12-6,-9-12-4,5 0-4,-2 2-5,-11-14-9,7-10-23,1-2 2,-6-12-2,1-6 1</inkml:trace>
  <inkml:trace contextRef="#ctx0" brushRef="#br0" timeOffset="3703">2181 194 62,'0'0'37,"0"-6"-2,7-3 2,8 9-21,2-15-8,7 15-4,5-6-1,5 9-2,4 0-1,-2 3 0,-1 6 0,-5 3-1,-9 5 1,-8-3 0,-7 4-1,-15-2 0,-7 3 1,-10-7 0,-1 0 0,-4-8-1,-1-1-3,-1-10-6,13 1-21,5-3-5,2-3 0,13-2 0</inkml:trace>
  <inkml:trace contextRef="#ctx0" brushRef="#br0" timeOffset="4078">2655 270 46,'0'4'35,"8"4"1,-4-11 0,2-9-15,14 4-7,-4-14-7,10 1-1,-4-5-3,7-3-1,-2-4-1,-1 1 1,-4 1-2,-7 5 1,-12 6-1,-4 8 1,-8 2-1,-8 13 1,-8 7 0,-2 7 1,-4 4-1,4 8 1,6 2 0,8 4 1,4 3-1,12 3 1,6-2-1,10 2 0,5-5 0,7-5-1,3-3 0,1-7-1,5-9-1,-3-14-8,2-4-30,1-7-3,-7-11 2,1-2-1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3:04.6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240 428 68,'6'-5'35,"-8"1"-2,-2-4-10,2 11-5,-17-9-7,13 9-5,-12 3-2,-2 5-2,-3-4-1,2 4 0,-3 4-1,2 0 0,0 0 0,1-3 0,6-1 0,6 1 0,5-1 0,5-1 0,7 2 0,5 2 0,5 1 0,6 1 0,-1 4 0,0 1 0,2 0 0,-4 3 0,-2-7 1,-6-3-1,-7-2 1,-1-2 0,-5-2-1,-11-5 0,-7-3 1,-2-2-1,-5 1 0,-1-2-1,-1 0-1,-3-3-1,10 6-6,-4-11-10,12 7-17,11-1 0,4-5-1,12 0 1</inkml:trace>
  <inkml:trace contextRef="#ctx0" brushRef="#br0" timeOffset="468">409 206 77,'-6'15'36,"-3"6"0,4 3-10,7 15-13,-4-2-6,7 14-3,-1 2-1,5-1-2,-1 2-1,1-6 0,-2-8-2,-1-10-1,5-3-5,-10-15-21,7-12-7,2-3 0,-2-12 0</inkml:trace>
  <inkml:trace contextRef="#ctx0" brushRef="#br0" timeOffset="703">603 476 43,'-24'15'30,"3"4"1,-9-4-2,0 0-13,4 3-7,-6-9-3,10 3 1,-2-9-3,10 3 0,0-6-1,10 3 0,5-3-2,7 0 1,7 6-2,2 3 0,4 6 1,1 3 0,2 0 0,1 3 0,-1 0 0,3-2 0,-12-4 0,5-3-2,-4-3-5,-5-9-19,-1-3-9,5-3-2,-9-8 1</inkml:trace>
  <inkml:trace contextRef="#ctx0" brushRef="#br0" timeOffset="1015">847 516 51,'-4'1'36,"-7"-1"0,4 0 1,4 5-14,-14-7-9,7 13-6,-8-1-3,2 7-2,-6 1 0,4 6-1,1 0-1,2 4-1,5-5 0,7 1 0,6-8 0,1-1 0,8-8 0,5-4-1,1-7 0,4-5 0,3-5-1,-4-9 1,-2 3 0,-2-2-1,-1-2 1,-5 3 0,-2 1 1,-6 5 0,-1 8 1,-4 4-1,1 6 1,2 1-1,-1 8 1,2 5 0,1 1 0,3 3 0,1 1 0,4 1-1,2-5 0,1-2 0,1-4-2,1-12-2,4 0-5,-6-17-7,10 0-13,-3-7-8,2-9-1,-5-3 2</inkml:trace>
  <inkml:trace contextRef="#ctx0" brushRef="#br0" timeOffset="1484">1108 0 49,'8'21'32,"-5"7"-3,0 8-5,3 15-5,-9 3-4,12 16-2,-14-4-3,11 7-3,-7-5-2,4-6-2,-2-9-1,7-10-2,2-13-2,-3-12-5,8-6-22,-2-7-9,-2-8 2,-1 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in"/>
          <inkml:channel name="Y" type="integer" max="21760" units="in"/>
          <inkml:channel name="F" type="integer" max="255" units="dev"/>
        </inkml:traceFormat>
        <inkml:channelProperties>
          <inkml:channelProperty channel="X" name="resolution" value="3490.90918" units="1/in"/>
          <inkml:channelProperty channel="Y" name="resolution" value="3516.4834" units="1/in"/>
          <inkml:channelProperty channel="F" name="resolution" value="INF" units="1/dev"/>
        </inkml:channelProperties>
      </inkml:inkSource>
      <inkml:timestamp xml:id="ts0" timeString="2006-08-17T08:33:02.7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278 24 47,'0'-1'30,"-11"-10"1,5 4-9,-2 7-7,-5-6-4,-2 10-2,-6-4 0,2 8-3,-5-5-1,5 6 0,-4-3-2,5 3 0,3-3-1,6 0 0,1-3-1,6 0 0,4 1-1,7-1 0,2 3 0,2 2 0,4 2 0,-1 2 1,3 5-1,2 1 0,-2 4 0,-5 3 0,-3-1 0,-1 1 0,-5 2 0,-1-3 1,-7-1-1,-1-4 0,-4-4 1,-5-3-1,-6-3 0,1-3 1,-7-6-1,-4 2 1,2-7-1,1-1 0,2 0 0,3-3-1,9 0-2,2-7-5,15 7-17,4-3-12,3 0 1,6 3-1</inkml:trace>
  <inkml:trace contextRef="#ctx0" brushRef="#br0" timeOffset="500">479 141 49,'-10'-7'31,"4"7"2,-6 0-9,-7-3-7,7 10-6,-13-4-1,9 12-4,-8-4 0,5 9-3,3-4 0,8 5 0,5-3-2,6 6 0,9-3-1,8-4 0,7-2 0,3-6 0,4-6-1,-3-3 0,1-6 0,-6-5 0,-5-4 0,-6-7 1,-6-1 0,-9 2-1,-6 0 1,-4 0 0,-2 1 0,-4 5 0,3 6 0,-1-3-4,7 11-5,-2-4-14,4 4-11,11 4 0,-1-3-1</inkml:trace>
  <inkml:trace contextRef="#ctx0" brushRef="#br0" timeOffset="891">810 29 50,'1'7'33,"-2"2"3,1 8-2,6 8-13,-11-7-11,13 9-3,-7 0-4,2 5-2,5-6 0,-5-1 0,4-10 0,1 0 0,-1-9 0,2-7-1,1-7 0,-3-7 0,4-3 0,-1-6-1,2-1 0,-1-6 0,4 1 0,-3 3 0,-1 6 0,-4 3 1,1 8 0,-2 5 0,0 10 1,0 5 0,-2 8 1,2 6 0,-2 3 0,2 3 1,-2-2-1,5 0 0,2-4 0,-1 0 0,-1-10-1,5-5 0,0-8-1,1-4 0,4-6-1,-2-6 0,3-6 0,-2-6-1,3 2 1,-1-4-1,-4 3 0,1 4 1,-5 2 1,0 5 0,-4 12 1,1 3 1,-3 9 0,3 5 1,-2 2-1,8 5 1,-1 3 0,3 4-1,4-6-2,-2-1-3,6 0-21,-4-6-16,-5-12 2,1-3-2,1-12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CB485-DC05-004E-87CF-5DA8CD6291D7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BC5E8-B1FC-0D43-8CAA-E776D9026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PhD at </a:t>
            </a:r>
            <a:r>
              <a:rPr lang="en-US" dirty="0" err="1">
                <a:latin typeface="Calibri" charset="0"/>
              </a:rPr>
              <a:t>UiO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Responsible for “Game Programming”</a:t>
            </a:r>
          </a:p>
          <a:p>
            <a:r>
              <a:rPr lang="en-US" dirty="0">
                <a:latin typeface="Calibri" charset="0"/>
              </a:rPr>
              <a:t>Game</a:t>
            </a:r>
            <a:r>
              <a:rPr lang="en-US" baseline="0" dirty="0">
                <a:latin typeface="Calibri" charset="0"/>
              </a:rPr>
              <a:t> tools</a:t>
            </a:r>
            <a:r>
              <a:rPr lang="en-US" dirty="0">
                <a:latin typeface="Calibri" charset="0"/>
              </a:rPr>
              <a:t>, game AI, C++ and this course</a:t>
            </a:r>
          </a:p>
          <a:p>
            <a:r>
              <a:rPr lang="en-US" dirty="0">
                <a:latin typeface="Calibri" charset="0"/>
              </a:rPr>
              <a:t>Advising project groups</a:t>
            </a:r>
          </a:p>
          <a:p>
            <a:r>
              <a:rPr lang="en-US" dirty="0" err="1">
                <a:latin typeface="Calibri" charset="0"/>
              </a:rPr>
              <a:t>MEng</a:t>
            </a:r>
            <a:r>
              <a:rPr lang="en-US" dirty="0">
                <a:latin typeface="Calibri" charset="0"/>
              </a:rPr>
              <a:t>. Computing and Electronics HWU</a:t>
            </a:r>
          </a:p>
          <a:p>
            <a:r>
              <a:rPr lang="en-US" dirty="0" err="1">
                <a:latin typeface="Calibri" charset="0"/>
              </a:rPr>
              <a:t>Høgskoleingeniør</a:t>
            </a:r>
            <a:r>
              <a:rPr lang="en-US" dirty="0">
                <a:latin typeface="Calibri" charset="0"/>
              </a:rPr>
              <a:t> Kongsberg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These slides are for teaching, not reference. </a:t>
            </a: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420A6EA-B478-EE4B-BB5A-0C0ED78B6E4D}" type="slidenum">
              <a:rPr lang="nb-NO">
                <a:latin typeface="Times New Roman" charset="0"/>
                <a:cs typeface="Arial" charset="0"/>
              </a:rPr>
              <a:pPr/>
              <a:t>1</a:t>
            </a:fld>
            <a:endParaRPr lang="nb-NO">
              <a:latin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041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Jeg</a:t>
            </a:r>
            <a:r>
              <a:rPr lang="en-GB" baseline="0" dirty="0"/>
              <a:t> </a:t>
            </a:r>
            <a:r>
              <a:rPr lang="en-GB" baseline="0" dirty="0" err="1"/>
              <a:t>kommer</a:t>
            </a:r>
            <a:r>
              <a:rPr lang="en-GB" baseline="0" dirty="0"/>
              <a:t> </a:t>
            </a:r>
            <a:r>
              <a:rPr lang="en-GB" baseline="0" dirty="0" err="1"/>
              <a:t>ikke</a:t>
            </a:r>
            <a:r>
              <a:rPr lang="en-GB" baseline="0" dirty="0"/>
              <a:t> </a:t>
            </a:r>
            <a:r>
              <a:rPr lang="en-GB" baseline="0" dirty="0" err="1"/>
              <a:t>til</a:t>
            </a:r>
            <a:r>
              <a:rPr lang="en-GB" baseline="0" dirty="0"/>
              <a:t> å ta </a:t>
            </a:r>
            <a:r>
              <a:rPr lang="en-GB" baseline="0" dirty="0" err="1"/>
              <a:t>notater</a:t>
            </a:r>
            <a:r>
              <a:rPr lang="en-GB" baseline="0" dirty="0"/>
              <a:t>, men </a:t>
            </a:r>
            <a:r>
              <a:rPr lang="en-GB" baseline="0" dirty="0" err="1"/>
              <a:t>jeg</a:t>
            </a:r>
            <a:r>
              <a:rPr lang="en-GB" baseline="0" dirty="0"/>
              <a:t> </a:t>
            </a:r>
            <a:r>
              <a:rPr lang="en-GB" baseline="0" dirty="0" err="1"/>
              <a:t>spår</a:t>
            </a:r>
            <a:r>
              <a:rPr lang="en-GB" baseline="0" dirty="0"/>
              <a:t> at de </a:t>
            </a:r>
            <a:r>
              <a:rPr lang="en-GB" baseline="0" dirty="0" err="1"/>
              <a:t>som</a:t>
            </a:r>
            <a:r>
              <a:rPr lang="en-GB" baseline="0" dirty="0"/>
              <a:t> </a:t>
            </a:r>
            <a:r>
              <a:rPr lang="en-GB" baseline="0" dirty="0" err="1"/>
              <a:t>ikke</a:t>
            </a:r>
            <a:r>
              <a:rPr lang="en-GB" baseline="0" dirty="0"/>
              <a:t> </a:t>
            </a:r>
            <a:r>
              <a:rPr lang="en-GB" baseline="0" dirty="0" err="1"/>
              <a:t>får</a:t>
            </a:r>
            <a:r>
              <a:rPr lang="en-GB" baseline="0" dirty="0"/>
              <a:t> </a:t>
            </a:r>
            <a:r>
              <a:rPr lang="en-GB" baseline="0" dirty="0" err="1"/>
              <a:t>det</a:t>
            </a:r>
            <a:r>
              <a:rPr lang="en-GB" baseline="0" dirty="0"/>
              <a:t> </a:t>
            </a:r>
            <a:r>
              <a:rPr lang="en-GB" baseline="0" dirty="0" err="1"/>
              <a:t>til</a:t>
            </a:r>
            <a:r>
              <a:rPr lang="en-GB" baseline="0" dirty="0"/>
              <a:t> å </a:t>
            </a:r>
            <a:r>
              <a:rPr lang="en-GB" baseline="0" dirty="0" err="1"/>
              <a:t>funke</a:t>
            </a:r>
            <a:r>
              <a:rPr lang="en-GB" baseline="0" dirty="0"/>
              <a:t> </a:t>
            </a:r>
            <a:r>
              <a:rPr lang="en-GB" baseline="0" dirty="0" err="1"/>
              <a:t>før</a:t>
            </a:r>
            <a:r>
              <a:rPr lang="en-GB" baseline="0" dirty="0"/>
              <a:t> de </a:t>
            </a:r>
            <a:r>
              <a:rPr lang="en-GB" baseline="0" dirty="0" err="1"/>
              <a:t>går</a:t>
            </a:r>
            <a:r>
              <a:rPr lang="en-GB" baseline="0" dirty="0"/>
              <a:t> </a:t>
            </a:r>
            <a:r>
              <a:rPr lang="en-GB" baseline="0" dirty="0" err="1"/>
              <a:t>herfra</a:t>
            </a:r>
            <a:r>
              <a:rPr lang="en-GB" baseline="0" dirty="0"/>
              <a:t> </a:t>
            </a:r>
            <a:r>
              <a:rPr lang="en-GB" baseline="0" dirty="0" err="1"/>
              <a:t>kommer</a:t>
            </a:r>
            <a:r>
              <a:rPr lang="en-GB" baseline="0" dirty="0"/>
              <a:t> </a:t>
            </a:r>
            <a:r>
              <a:rPr lang="en-GB" baseline="0" dirty="0" err="1"/>
              <a:t>til</a:t>
            </a:r>
            <a:r>
              <a:rPr lang="en-GB" baseline="0" dirty="0"/>
              <a:t> å </a:t>
            </a:r>
            <a:r>
              <a:rPr lang="en-GB" baseline="0" dirty="0" err="1"/>
              <a:t>få</a:t>
            </a:r>
            <a:r>
              <a:rPr lang="en-GB" baseline="0" dirty="0"/>
              <a:t> </a:t>
            </a:r>
            <a:r>
              <a:rPr lang="en-GB" baseline="0" dirty="0" err="1"/>
              <a:t>elendig</a:t>
            </a:r>
            <a:r>
              <a:rPr lang="en-GB" baseline="0" dirty="0"/>
              <a:t> </a:t>
            </a:r>
            <a:r>
              <a:rPr lang="en-GB" baseline="0" dirty="0" err="1"/>
              <a:t>karakter</a:t>
            </a:r>
            <a:r>
              <a:rPr lang="en-GB" baseline="0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3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0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System() </a:t>
            </a:r>
            <a:r>
              <a:rPr lang="en-GB" dirty="0" err="1"/>
              <a:t>kjører</a:t>
            </a:r>
            <a:r>
              <a:rPr lang="en-GB" dirty="0"/>
              <a:t> </a:t>
            </a:r>
            <a:r>
              <a:rPr lang="en-GB" dirty="0" err="1"/>
              <a:t>systemkommando</a:t>
            </a:r>
            <a:endParaRPr lang="en-GB" dirty="0"/>
          </a:p>
          <a:p>
            <a:r>
              <a:rPr lang="en-GB" dirty="0" err="1"/>
              <a:t>Merk</a:t>
            </a:r>
            <a:r>
              <a:rPr lang="en-GB" dirty="0"/>
              <a:t>, </a:t>
            </a:r>
            <a:r>
              <a:rPr lang="en-GB" dirty="0" err="1"/>
              <a:t>c++</a:t>
            </a:r>
            <a:r>
              <a:rPr lang="en-GB" dirty="0"/>
              <a:t> standard headers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.h!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9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Konverterer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26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String </a:t>
            </a:r>
            <a:r>
              <a:rPr lang="en-GB" dirty="0" err="1"/>
              <a:t>litterals</a:t>
            </a:r>
            <a:r>
              <a:rPr lang="en-GB" dirty="0"/>
              <a:t>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fortsatt</a:t>
            </a:r>
            <a:r>
              <a:rPr lang="en-GB" dirty="0"/>
              <a:t> </a:t>
            </a:r>
            <a:r>
              <a:rPr lang="en-GB" dirty="0" err="1"/>
              <a:t>typen</a:t>
            </a:r>
            <a:r>
              <a:rPr lang="en-GB" dirty="0"/>
              <a:t> </a:t>
            </a:r>
            <a:r>
              <a:rPr lang="en-GB" dirty="0" err="1"/>
              <a:t>const</a:t>
            </a:r>
            <a:r>
              <a:rPr lang="en-GB" dirty="0"/>
              <a:t> char*.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5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>
                <a:ea typeface="ＭＳ Ｐゴシック" pitchFamily="-65" charset="-128"/>
              </a:rPr>
              <a:t>Motivasjon: en programmerer skal kunne bruke klasser uten å kjenne til implementasjonen av klasser man ikke har skrevet selv (klasser i C++, </a:t>
            </a:r>
            <a:r>
              <a:rPr lang="nb-NO" sz="1200" dirty="0" err="1">
                <a:ea typeface="ＭＳ Ｐゴシック" pitchFamily="-65" charset="-128"/>
              </a:rPr>
              <a:t>OpenGL</a:t>
            </a:r>
            <a:r>
              <a:rPr lang="nb-NO" sz="1200" dirty="0">
                <a:ea typeface="ＭＳ Ｐゴシック" pitchFamily="-65" charset="-128"/>
              </a:rPr>
              <a:t>, ...)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10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Støttes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ordentlig</a:t>
            </a:r>
            <a:r>
              <a:rPr lang="en-GB" dirty="0"/>
              <a:t> a </a:t>
            </a:r>
            <a:r>
              <a:rPr lang="en-GB" dirty="0" err="1"/>
              <a:t>cmake</a:t>
            </a:r>
            <a:r>
              <a:rPr lang="en-GB" dirty="0"/>
              <a:t>, med vs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gjøre</a:t>
            </a:r>
            <a:r>
              <a:rPr lang="en-GB" dirty="0"/>
              <a:t> det </a:t>
            </a:r>
            <a:r>
              <a:rPr lang="en-GB" dirty="0" err="1"/>
              <a:t>fint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93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Legg </a:t>
            </a:r>
            <a:r>
              <a:rPr lang="en-GB" dirty="0" err="1"/>
              <a:t>merke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likheter</a:t>
            </a:r>
            <a:r>
              <a:rPr lang="en-GB" baseline="0" dirty="0"/>
              <a:t> </a:t>
            </a:r>
            <a:r>
              <a:rPr lang="en-GB" baseline="0" dirty="0" err="1"/>
              <a:t>og</a:t>
            </a:r>
            <a:r>
              <a:rPr lang="en-GB" baseline="0" dirty="0"/>
              <a:t> </a:t>
            </a:r>
            <a:r>
              <a:rPr lang="en-GB" baseline="0" dirty="0" err="1"/>
              <a:t>forskjeller</a:t>
            </a:r>
            <a:r>
              <a:rPr lang="en-GB" baseline="0" dirty="0"/>
              <a:t> </a:t>
            </a:r>
            <a:r>
              <a:rPr lang="en-GB" baseline="0" dirty="0" err="1"/>
              <a:t>fra</a:t>
            </a:r>
            <a:r>
              <a:rPr lang="en-GB" baseline="0" dirty="0"/>
              <a:t> java!</a:t>
            </a:r>
          </a:p>
          <a:p>
            <a:r>
              <a:rPr lang="en-GB" baseline="0" dirty="0"/>
              <a:t>I C++ </a:t>
            </a:r>
            <a:r>
              <a:rPr lang="en-GB" baseline="0" dirty="0" err="1"/>
              <a:t>er</a:t>
            </a:r>
            <a:r>
              <a:rPr lang="en-GB" baseline="0" dirty="0"/>
              <a:t> struct </a:t>
            </a:r>
            <a:r>
              <a:rPr lang="en-GB" baseline="0" dirty="0" err="1"/>
              <a:t>og</a:t>
            </a:r>
            <a:r>
              <a:rPr lang="en-GB" baseline="0" dirty="0"/>
              <a:t> class det </a:t>
            </a:r>
            <a:r>
              <a:rPr lang="en-GB" baseline="0" dirty="0" err="1"/>
              <a:t>samme</a:t>
            </a:r>
            <a:r>
              <a:rPr lang="en-GB" baseline="0" dirty="0"/>
              <a:t>, bare </a:t>
            </a:r>
            <a:r>
              <a:rPr lang="en-GB" baseline="0" dirty="0" err="1"/>
              <a:t>motsatt</a:t>
            </a:r>
            <a:r>
              <a:rPr lang="en-GB" baseline="0" dirty="0"/>
              <a:t> default </a:t>
            </a:r>
            <a:r>
              <a:rPr lang="en-GB" baseline="0" dirty="0" err="1"/>
              <a:t>synlighet</a:t>
            </a:r>
            <a:endParaRPr lang="en-GB" baseline="0" dirty="0"/>
          </a:p>
          <a:p>
            <a:r>
              <a:rPr lang="en-GB" baseline="0" dirty="0" err="1"/>
              <a:t>På</a:t>
            </a:r>
            <a:r>
              <a:rPr lang="en-GB" baseline="0" dirty="0"/>
              <a:t> </a:t>
            </a:r>
            <a:r>
              <a:rPr lang="en-GB" baseline="0" dirty="0" err="1"/>
              <a:t>denne</a:t>
            </a:r>
            <a:r>
              <a:rPr lang="en-GB" baseline="0" dirty="0"/>
              <a:t> </a:t>
            </a:r>
            <a:r>
              <a:rPr lang="en-GB" baseline="0" dirty="0" err="1"/>
              <a:t>sliden</a:t>
            </a:r>
            <a:r>
              <a:rPr lang="en-GB" baseline="0" dirty="0"/>
              <a:t> </a:t>
            </a:r>
            <a:r>
              <a:rPr lang="en-GB" baseline="0" dirty="0" err="1"/>
              <a:t>sto</a:t>
            </a:r>
            <a:r>
              <a:rPr lang="en-GB" baseline="0" dirty="0"/>
              <a:t> det at man IKKE </a:t>
            </a:r>
            <a:r>
              <a:rPr lang="en-GB" baseline="0" dirty="0" err="1"/>
              <a:t>kunne</a:t>
            </a:r>
            <a:r>
              <a:rPr lang="en-GB" baseline="0" dirty="0"/>
              <a:t> ha default </a:t>
            </a:r>
            <a:r>
              <a:rPr lang="en-GB" baseline="0" dirty="0" err="1"/>
              <a:t>verdier</a:t>
            </a:r>
            <a:r>
              <a:rPr lang="en-GB" baseline="0" dirty="0"/>
              <a:t>  </a:t>
            </a:r>
            <a:r>
              <a:rPr lang="en-GB" baseline="0" dirty="0" err="1"/>
              <a:t>i</a:t>
            </a:r>
            <a:r>
              <a:rPr lang="en-GB" baseline="0" dirty="0"/>
              <a:t> </a:t>
            </a:r>
            <a:r>
              <a:rPr lang="en-GB" baseline="0" dirty="0" err="1"/>
              <a:t>headerfil</a:t>
            </a:r>
            <a:r>
              <a:rPr lang="en-GB" baseline="0" dirty="0"/>
              <a:t>. </a:t>
            </a:r>
            <a:r>
              <a:rPr lang="en-GB" baseline="0" dirty="0" err="1"/>
              <a:t>Dette</a:t>
            </a:r>
            <a:r>
              <a:rPr lang="en-GB" baseline="0" dirty="0"/>
              <a:t> stemmer </a:t>
            </a:r>
            <a:r>
              <a:rPr lang="en-GB" baseline="0" dirty="0" err="1"/>
              <a:t>ikke</a:t>
            </a:r>
            <a:r>
              <a:rPr lang="en-GB" baseline="0" dirty="0"/>
              <a:t> </a:t>
            </a:r>
            <a:r>
              <a:rPr lang="en-GB" baseline="0" dirty="0" err="1"/>
              <a:t>lenger</a:t>
            </a:r>
            <a:r>
              <a:rPr lang="en-GB" baseline="0" dirty="0"/>
              <a:t> </a:t>
            </a:r>
            <a:r>
              <a:rPr lang="en-GB" baseline="0" dirty="0" err="1"/>
              <a:t>etter</a:t>
            </a:r>
            <a:r>
              <a:rPr lang="en-GB" baseline="0" dirty="0"/>
              <a:t> </a:t>
            </a:r>
            <a:r>
              <a:rPr lang="en-GB" baseline="0" dirty="0" err="1"/>
              <a:t>c++</a:t>
            </a:r>
            <a:r>
              <a:rPr lang="en-GB" baseline="0" dirty="0"/>
              <a:t>11</a:t>
            </a:r>
          </a:p>
          <a:p>
            <a:r>
              <a:rPr lang="en-GB" baseline="0" dirty="0"/>
              <a:t>Men </a:t>
            </a:r>
            <a:r>
              <a:rPr lang="en-GB" baseline="0" dirty="0" err="1"/>
              <a:t>dere</a:t>
            </a:r>
            <a:r>
              <a:rPr lang="en-GB" baseline="0" dirty="0"/>
              <a:t> fil </a:t>
            </a:r>
            <a:r>
              <a:rPr lang="en-GB" baseline="0" dirty="0" err="1"/>
              <a:t>finne</a:t>
            </a:r>
            <a:r>
              <a:rPr lang="en-GB" baseline="0" dirty="0"/>
              <a:t> mange </a:t>
            </a:r>
            <a:r>
              <a:rPr lang="en-GB" baseline="0" dirty="0" err="1"/>
              <a:t>som</a:t>
            </a:r>
            <a:r>
              <a:rPr lang="en-GB" baseline="0" dirty="0"/>
              <a:t> </a:t>
            </a:r>
            <a:r>
              <a:rPr lang="en-GB" baseline="0" dirty="0" err="1"/>
              <a:t>sier</a:t>
            </a:r>
            <a:r>
              <a:rPr lang="en-GB" baseline="0" dirty="0"/>
              <a:t> det.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32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9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Merk</a:t>
            </a:r>
            <a:r>
              <a:rPr lang="en-GB" dirty="0"/>
              <a:t>:</a:t>
            </a:r>
            <a:r>
              <a:rPr lang="en-GB" baseline="0" dirty="0"/>
              <a:t> Her </a:t>
            </a:r>
            <a:r>
              <a:rPr lang="en-GB" baseline="0" dirty="0" err="1"/>
              <a:t>er</a:t>
            </a:r>
            <a:r>
              <a:rPr lang="en-GB" baseline="0" dirty="0"/>
              <a:t> </a:t>
            </a:r>
            <a:r>
              <a:rPr lang="en-GB" baseline="0" dirty="0" err="1"/>
              <a:t>det</a:t>
            </a:r>
            <a:r>
              <a:rPr lang="en-GB" baseline="0" dirty="0"/>
              <a:t> din </a:t>
            </a:r>
            <a:r>
              <a:rPr lang="en-GB" baseline="0" dirty="0" err="1"/>
              <a:t>egen</a:t>
            </a:r>
            <a:r>
              <a:rPr lang="en-GB" baseline="0" dirty="0"/>
              <a:t> </a:t>
            </a:r>
            <a:r>
              <a:rPr lang="en-GB" baseline="0" dirty="0" err="1"/>
              <a:t>jobb</a:t>
            </a:r>
            <a:r>
              <a:rPr lang="en-GB" baseline="0" dirty="0"/>
              <a:t> å </a:t>
            </a:r>
            <a:r>
              <a:rPr lang="en-GB" baseline="0" dirty="0" err="1"/>
              <a:t>slette</a:t>
            </a:r>
            <a:r>
              <a:rPr lang="en-GB" baseline="0" dirty="0"/>
              <a:t> data </a:t>
            </a:r>
            <a:r>
              <a:rPr lang="en-GB" baseline="0" dirty="0" err="1"/>
              <a:t>på</a:t>
            </a:r>
            <a:r>
              <a:rPr lang="en-GB" baseline="0" dirty="0"/>
              <a:t> heap. </a:t>
            </a:r>
            <a:r>
              <a:rPr lang="en-GB" baseline="0" dirty="0" err="1"/>
              <a:t>Finnes</a:t>
            </a:r>
            <a:r>
              <a:rPr lang="en-GB" baseline="0" dirty="0"/>
              <a:t> </a:t>
            </a:r>
            <a:r>
              <a:rPr lang="en-GB" baseline="0" dirty="0" err="1"/>
              <a:t>bedre</a:t>
            </a:r>
            <a:r>
              <a:rPr lang="en-GB" baseline="0" dirty="0"/>
              <a:t> </a:t>
            </a:r>
            <a:r>
              <a:rPr lang="en-GB" baseline="0" dirty="0" err="1"/>
              <a:t>løsninger</a:t>
            </a:r>
            <a:r>
              <a:rPr lang="en-GB" baseline="0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6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Ellers</a:t>
            </a:r>
            <a:r>
              <a:rPr lang="en-US" dirty="0"/>
              <a:t> </a:t>
            </a:r>
            <a:r>
              <a:rPr lang="en-US" dirty="0" err="1"/>
              <a:t>stryker</a:t>
            </a:r>
            <a:r>
              <a:rPr lang="en-US" dirty="0"/>
              <a:t> 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Bakoverkompatibelt</a:t>
            </a:r>
            <a:r>
              <a:rPr lang="en-US" baseline="0" dirty="0"/>
              <a:t> </a:t>
            </a:r>
            <a:r>
              <a:rPr lang="en-US" baseline="0" dirty="0" err="1"/>
              <a:t>vil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at du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kompilere</a:t>
            </a:r>
            <a:r>
              <a:rPr lang="en-US" baseline="0" dirty="0"/>
              <a:t> C </a:t>
            </a:r>
            <a:r>
              <a:rPr lang="en-US" baseline="0" dirty="0" err="1"/>
              <a:t>i</a:t>
            </a:r>
            <a:r>
              <a:rPr lang="en-US" baseline="0" dirty="0"/>
              <a:t> C++ </a:t>
            </a:r>
            <a:r>
              <a:rPr lang="en-US" baseline="0" dirty="0" err="1"/>
              <a:t>kompilator</a:t>
            </a:r>
            <a:r>
              <a:rPr lang="en-US" baseline="0" dirty="0"/>
              <a:t>. (</a:t>
            </a:r>
            <a:r>
              <a:rPr lang="en-US" baseline="0" dirty="0" err="1"/>
              <a:t>nesten</a:t>
            </a:r>
            <a:r>
              <a:rPr lang="en-US" baseline="0" dirty="0"/>
              <a:t>)</a:t>
            </a:r>
          </a:p>
          <a:p>
            <a:r>
              <a:rPr lang="en-US" baseline="0" dirty="0"/>
              <a:t>Har </a:t>
            </a:r>
            <a:r>
              <a:rPr lang="en-US" baseline="0" dirty="0" err="1"/>
              <a:t>ikke</a:t>
            </a:r>
            <a:r>
              <a:rPr lang="en-US" baseline="0" dirty="0"/>
              <a:t> full </a:t>
            </a:r>
            <a:r>
              <a:rPr lang="en-US" baseline="0" dirty="0" err="1"/>
              <a:t>kontroll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C++20 </a:t>
            </a:r>
            <a:r>
              <a:rPr lang="en-US" baseline="0" dirty="0" err="1"/>
              <a:t>enda</a:t>
            </a:r>
            <a:r>
              <a:rPr lang="en-US" baseline="0" dirty="0"/>
              <a:t>, </a:t>
            </a:r>
            <a:r>
              <a:rPr lang="en-US" baseline="0" dirty="0" err="1"/>
              <a:t>skal</a:t>
            </a:r>
            <a:r>
              <a:rPr lang="en-US" baseline="0" dirty="0"/>
              <a:t> </a:t>
            </a:r>
            <a:r>
              <a:rPr lang="en-US" baseline="0" dirty="0" err="1"/>
              <a:t>prøve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være</a:t>
            </a:r>
            <a:r>
              <a:rPr lang="en-US" baseline="0" dirty="0"/>
              <a:t> </a:t>
            </a:r>
            <a:r>
              <a:rPr lang="en-US" baseline="0" dirty="0" err="1"/>
              <a:t>moderne</a:t>
            </a:r>
            <a:r>
              <a:rPr lang="en-US" baseline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Ja</a:t>
            </a:r>
            <a:r>
              <a:rPr lang="en-GB" dirty="0"/>
              <a:t>,</a:t>
            </a:r>
            <a:r>
              <a:rPr lang="en-GB" baseline="0" dirty="0"/>
              <a:t> du </a:t>
            </a:r>
            <a:r>
              <a:rPr lang="en-GB" baseline="0" dirty="0" err="1"/>
              <a:t>kan</a:t>
            </a:r>
            <a:r>
              <a:rPr lang="en-GB" baseline="0" dirty="0"/>
              <a:t> </a:t>
            </a:r>
            <a:r>
              <a:rPr lang="en-GB" baseline="0" dirty="0" err="1"/>
              <a:t>skrive</a:t>
            </a:r>
            <a:r>
              <a:rPr lang="en-GB" baseline="0" dirty="0"/>
              <a:t> for </a:t>
            </a:r>
            <a:r>
              <a:rPr lang="en-GB" baseline="0" dirty="0" err="1"/>
              <a:t>alle</a:t>
            </a:r>
            <a:r>
              <a:rPr lang="en-GB" baseline="0" dirty="0"/>
              <a:t> </a:t>
            </a:r>
            <a:r>
              <a:rPr lang="en-GB" baseline="0" dirty="0" err="1"/>
              <a:t>moderne</a:t>
            </a:r>
            <a:r>
              <a:rPr lang="en-GB" baseline="0" dirty="0"/>
              <a:t> </a:t>
            </a:r>
            <a:r>
              <a:rPr lang="en-GB" baseline="0" dirty="0" err="1"/>
              <a:t>telefoner</a:t>
            </a:r>
            <a:r>
              <a:rPr lang="en-GB" baseline="0" dirty="0"/>
              <a:t> </a:t>
            </a:r>
            <a:r>
              <a:rPr lang="en-GB" baseline="0" dirty="0" err="1"/>
              <a:t>også</a:t>
            </a:r>
            <a:r>
              <a:rPr lang="en-GB" baseline="0" dirty="0"/>
              <a:t>.</a:t>
            </a:r>
          </a:p>
          <a:p>
            <a:r>
              <a:rPr lang="en-GB" baseline="0" dirty="0" err="1"/>
              <a:t>Nevn</a:t>
            </a:r>
            <a:r>
              <a:rPr lang="en-GB" baseline="0" dirty="0"/>
              <a:t> </a:t>
            </a:r>
            <a:r>
              <a:rPr lang="en-GB" baseline="0" dirty="0" err="1"/>
              <a:t>ditt</a:t>
            </a:r>
            <a:r>
              <a:rPr lang="en-GB" baseline="0" dirty="0"/>
              <a:t> </a:t>
            </a:r>
            <a:r>
              <a:rPr lang="en-GB" baseline="0" dirty="0" err="1"/>
              <a:t>favoritt-paradigme</a:t>
            </a:r>
            <a:r>
              <a:rPr lang="en-GB" baseline="0" dirty="0"/>
              <a:t>, </a:t>
            </a:r>
            <a:r>
              <a:rPr lang="en-GB" baseline="0" dirty="0" err="1"/>
              <a:t>så</a:t>
            </a:r>
            <a:r>
              <a:rPr lang="en-GB" baseline="0" dirty="0"/>
              <a:t> </a:t>
            </a:r>
            <a:r>
              <a:rPr lang="en-GB" baseline="0" dirty="0" err="1"/>
              <a:t>kan</a:t>
            </a:r>
            <a:r>
              <a:rPr lang="en-GB" baseline="0" dirty="0"/>
              <a:t> du </a:t>
            </a:r>
            <a:r>
              <a:rPr lang="en-GB" baseline="0" dirty="0" err="1"/>
              <a:t>nok</a:t>
            </a:r>
            <a:r>
              <a:rPr lang="en-GB" baseline="0" dirty="0"/>
              <a:t> </a:t>
            </a:r>
            <a:r>
              <a:rPr lang="en-GB" baseline="0" dirty="0" err="1"/>
              <a:t>gjøre</a:t>
            </a:r>
            <a:r>
              <a:rPr lang="en-GB" baseline="0" dirty="0"/>
              <a:t> det </a:t>
            </a:r>
            <a:r>
              <a:rPr lang="en-GB" baseline="0" dirty="0" err="1"/>
              <a:t>i</a:t>
            </a:r>
            <a:r>
              <a:rPr lang="en-GB" baseline="0" dirty="0"/>
              <a:t> C++</a:t>
            </a:r>
          </a:p>
          <a:p>
            <a:r>
              <a:rPr lang="en-GB" baseline="0" dirty="0"/>
              <a:t>C++ </a:t>
            </a:r>
            <a:r>
              <a:rPr lang="en-GB" baseline="0" dirty="0" err="1"/>
              <a:t>er</a:t>
            </a:r>
            <a:r>
              <a:rPr lang="en-GB" baseline="0" dirty="0"/>
              <a:t> </a:t>
            </a:r>
            <a:r>
              <a:rPr lang="en-GB" baseline="0" dirty="0" err="1"/>
              <a:t>massivt</a:t>
            </a:r>
            <a:r>
              <a:rPr lang="en-GB" baseline="0" dirty="0"/>
              <a:t> </a:t>
            </a:r>
            <a:r>
              <a:rPr lang="en-GB" baseline="0" dirty="0" err="1"/>
              <a:t>komplekst</a:t>
            </a:r>
            <a:r>
              <a:rPr lang="en-GB" baseline="0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07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57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9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BC5E8-B1FC-0D43-8CAA-E776D90269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4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67" y="29231"/>
            <a:ext cx="8980861" cy="1023506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</a:t>
            </a:r>
            <a:r>
              <a:rPr lang="nb-NO" dirty="0" err="1"/>
              <a:t>title</a:t>
            </a:r>
            <a:r>
              <a:rPr lang="nb-NO" dirty="0"/>
              <a:t> style</a:t>
            </a:r>
            <a:br>
              <a:rPr lang="nb-NO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" y="1052736"/>
            <a:ext cx="9141815" cy="5649400"/>
          </a:xfrm>
        </p:spPr>
        <p:txBody>
          <a:bodyPr/>
          <a:lstStyle>
            <a:lvl1pPr marL="16669" indent="0">
              <a:buNone/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46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074426" cy="1362075"/>
          </a:xfrm>
        </p:spPr>
        <p:txBody>
          <a:bodyPr/>
          <a:lstStyle>
            <a:lvl1pPr algn="l">
              <a:defRPr sz="2800" b="1" cap="none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</a:t>
            </a:r>
            <a:r>
              <a:rPr lang="nb-NO" dirty="0" err="1"/>
              <a:t>title</a:t>
            </a:r>
            <a:r>
              <a:rPr lang="nb-NO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25" y="5675242"/>
            <a:ext cx="9054401" cy="634077"/>
          </a:xfrm>
        </p:spPr>
        <p:txBody>
          <a:bodyPr anchor="t"/>
          <a:lstStyle>
            <a:lvl1pPr marL="0" indent="0">
              <a:buNone/>
              <a:defRPr sz="2800"/>
            </a:lvl1pPr>
            <a:lvl2pPr marL="192024" indent="0">
              <a:buNone/>
              <a:defRPr sz="800"/>
            </a:lvl2pPr>
            <a:lvl3pPr marL="384048" indent="0">
              <a:buNone/>
              <a:defRPr sz="700"/>
            </a:lvl3pPr>
            <a:lvl4pPr marL="576072" indent="0">
              <a:buNone/>
              <a:defRPr sz="600"/>
            </a:lvl4pPr>
            <a:lvl5pPr marL="768096" indent="0">
              <a:buNone/>
              <a:defRPr sz="600"/>
            </a:lvl5pPr>
            <a:lvl6pPr marL="960120" indent="0">
              <a:buNone/>
              <a:defRPr sz="600"/>
            </a:lvl6pPr>
            <a:lvl7pPr marL="1152144" indent="0">
              <a:buNone/>
              <a:defRPr sz="600"/>
            </a:lvl7pPr>
            <a:lvl8pPr marL="1344168" indent="0">
              <a:buNone/>
              <a:defRPr sz="600"/>
            </a:lvl8pPr>
            <a:lvl9pPr marL="1536192" indent="0">
              <a:buNone/>
              <a:defRPr sz="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49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823127" y="6461919"/>
            <a:ext cx="164901" cy="2690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EAFC785-2B90-4642-B3BE-18EB616B1FE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078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/>
          </p:cNvSpPr>
          <p:nvPr>
            <p:ph type="body" idx="1"/>
          </p:nvPr>
        </p:nvSpPr>
        <p:spPr bwMode="auto">
          <a:xfrm>
            <a:off x="8087" y="1052736"/>
            <a:ext cx="9135913" cy="58052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  <a:endParaRPr lang="en-US" dirty="0">
              <a:sym typeface="Helvetica" charset="0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title"/>
          </p:nvPr>
        </p:nvSpPr>
        <p:spPr bwMode="auto">
          <a:xfrm>
            <a:off x="7167" y="29231"/>
            <a:ext cx="8980861" cy="102350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0004" tIns="30004" rIns="30004" bIns="300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  <a:endParaRPr lang="en-US" dirty="0">
              <a:sym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4" r:id="rId3"/>
  </p:sldLayoutIdLst>
  <p:transition spd="slow">
    <p:fade/>
  </p:transition>
  <p:hf sldNum="0" hdr="0" ftr="0" dt="0"/>
  <p:txStyles>
    <p:titleStyle>
      <a:lvl1pPr marL="24003" algn="l" defTabSz="272034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323534"/>
          </a:solidFill>
          <a:latin typeface="+mj-lt"/>
          <a:ea typeface="+mj-ea"/>
          <a:cs typeface="+mj-cs"/>
          <a:sym typeface="Helvetica" charset="0"/>
        </a:defRPr>
      </a:lvl1pPr>
      <a:lvl2pPr marL="24003" algn="l" defTabSz="272034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323534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2pPr>
      <a:lvl3pPr marL="24003" algn="l" defTabSz="272034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323534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3pPr>
      <a:lvl4pPr marL="24003" algn="l" defTabSz="272034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323534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4pPr>
      <a:lvl5pPr marL="24003" algn="l" defTabSz="272034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323534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5pPr>
      <a:lvl6pPr marL="216027" algn="l" defTabSz="272034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323534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6pPr>
      <a:lvl7pPr marL="408051" algn="l" defTabSz="272034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323534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7pPr>
      <a:lvl8pPr marL="600075" algn="l" defTabSz="272034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323534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8pPr>
      <a:lvl9pPr marL="792099" algn="l" defTabSz="272034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323534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9pPr>
    </p:titleStyle>
    <p:bodyStyle>
      <a:lvl1pPr marL="193358" indent="-176689" algn="l" defTabSz="272034" rtl="0" eaLnBrk="1" fontAlgn="base" hangingPunct="1">
        <a:lnSpc>
          <a:spcPct val="130000"/>
        </a:lnSpc>
        <a:spcBef>
          <a:spcPts val="420"/>
        </a:spcBef>
        <a:spcAft>
          <a:spcPct val="0"/>
        </a:spcAft>
        <a:buSzPct val="100000"/>
        <a:buChar char="•"/>
        <a:defRPr sz="2300">
          <a:solidFill>
            <a:srgbClr val="323534"/>
          </a:solidFill>
          <a:latin typeface="+mn-lt"/>
          <a:ea typeface="+mn-ea"/>
          <a:cs typeface="+mn-cs"/>
          <a:sym typeface="Helvetica" charset="0"/>
        </a:defRPr>
      </a:lvl1pPr>
      <a:lvl2pPr marL="379381" indent="-170688" algn="l" defTabSz="272034" rtl="0" eaLnBrk="1" fontAlgn="base" hangingPunct="1">
        <a:lnSpc>
          <a:spcPct val="130000"/>
        </a:lnSpc>
        <a:spcBef>
          <a:spcPts val="420"/>
        </a:spcBef>
        <a:spcAft>
          <a:spcPct val="0"/>
        </a:spcAft>
        <a:buSzPct val="100000"/>
        <a:buChar char="•"/>
        <a:defRPr sz="2300">
          <a:solidFill>
            <a:srgbClr val="323534"/>
          </a:solidFill>
          <a:latin typeface="+mn-lt"/>
          <a:ea typeface="Helvetica" charset="0"/>
          <a:cs typeface="+mn-cs"/>
          <a:sym typeface="Helvetica" charset="0"/>
        </a:defRPr>
      </a:lvl2pPr>
      <a:lvl3pPr marL="553403" indent="-152686" algn="l" defTabSz="272034" rtl="0" eaLnBrk="1" fontAlgn="base" hangingPunct="1">
        <a:lnSpc>
          <a:spcPct val="130000"/>
        </a:lnSpc>
        <a:spcBef>
          <a:spcPts val="420"/>
        </a:spcBef>
        <a:spcAft>
          <a:spcPct val="0"/>
        </a:spcAft>
        <a:buSzPct val="100000"/>
        <a:buChar char="•"/>
        <a:defRPr sz="2300">
          <a:solidFill>
            <a:srgbClr val="323534"/>
          </a:solidFill>
          <a:latin typeface="+mn-lt"/>
          <a:ea typeface="Helvetica" charset="0"/>
          <a:cs typeface="+mn-cs"/>
          <a:sym typeface="Helvetica" charset="0"/>
        </a:defRPr>
      </a:lvl3pPr>
      <a:lvl4pPr marL="778097" indent="-185357" algn="l" defTabSz="272034" rtl="0" eaLnBrk="1" fontAlgn="base" hangingPunct="1">
        <a:lnSpc>
          <a:spcPct val="130000"/>
        </a:lnSpc>
        <a:spcBef>
          <a:spcPts val="420"/>
        </a:spcBef>
        <a:spcAft>
          <a:spcPct val="0"/>
        </a:spcAft>
        <a:buSzPct val="100000"/>
        <a:buChar char="•"/>
        <a:defRPr sz="2300">
          <a:solidFill>
            <a:srgbClr val="323534"/>
          </a:solidFill>
          <a:latin typeface="+mn-lt"/>
          <a:ea typeface="Helvetica" charset="0"/>
          <a:cs typeface="+mn-cs"/>
          <a:sym typeface="Helvetica" charset="0"/>
        </a:defRPr>
      </a:lvl4pPr>
      <a:lvl5pPr marL="970121" indent="-185357" algn="l" defTabSz="272034" rtl="0" eaLnBrk="1" fontAlgn="base" hangingPunct="1">
        <a:lnSpc>
          <a:spcPct val="130000"/>
        </a:lnSpc>
        <a:spcBef>
          <a:spcPts val="420"/>
        </a:spcBef>
        <a:spcAft>
          <a:spcPct val="0"/>
        </a:spcAft>
        <a:buSzPct val="100000"/>
        <a:buChar char="•"/>
        <a:defRPr sz="2300">
          <a:solidFill>
            <a:srgbClr val="323534"/>
          </a:solidFill>
          <a:latin typeface="+mn-lt"/>
          <a:ea typeface="Helvetica" charset="0"/>
          <a:cs typeface="+mn-cs"/>
          <a:sym typeface="Helvetica" charset="0"/>
        </a:defRPr>
      </a:lvl5pPr>
      <a:lvl6pPr marL="1162145" indent="-185357" algn="l" defTabSz="272034" rtl="0" eaLnBrk="1" fontAlgn="base" hangingPunct="1">
        <a:lnSpc>
          <a:spcPct val="130000"/>
        </a:lnSpc>
        <a:spcBef>
          <a:spcPts val="420"/>
        </a:spcBef>
        <a:spcAft>
          <a:spcPct val="0"/>
        </a:spcAft>
        <a:buSzPct val="100000"/>
        <a:buChar char="•"/>
        <a:defRPr sz="2300">
          <a:solidFill>
            <a:srgbClr val="323534"/>
          </a:solidFill>
          <a:latin typeface="+mn-lt"/>
          <a:ea typeface="Helvetica" charset="0"/>
          <a:cs typeface="+mn-cs"/>
          <a:sym typeface="Helvetica" charset="0"/>
        </a:defRPr>
      </a:lvl6pPr>
      <a:lvl7pPr marL="1354169" indent="-185357" algn="l" defTabSz="272034" rtl="0" eaLnBrk="1" fontAlgn="base" hangingPunct="1">
        <a:lnSpc>
          <a:spcPct val="130000"/>
        </a:lnSpc>
        <a:spcBef>
          <a:spcPts val="420"/>
        </a:spcBef>
        <a:spcAft>
          <a:spcPct val="0"/>
        </a:spcAft>
        <a:buSzPct val="100000"/>
        <a:buChar char="•"/>
        <a:defRPr sz="2300">
          <a:solidFill>
            <a:srgbClr val="323534"/>
          </a:solidFill>
          <a:latin typeface="+mn-lt"/>
          <a:ea typeface="Helvetica" charset="0"/>
          <a:cs typeface="+mn-cs"/>
          <a:sym typeface="Helvetica" charset="0"/>
        </a:defRPr>
      </a:lvl7pPr>
      <a:lvl8pPr marL="1546193" indent="-185357" algn="l" defTabSz="272034" rtl="0" eaLnBrk="1" fontAlgn="base" hangingPunct="1">
        <a:lnSpc>
          <a:spcPct val="130000"/>
        </a:lnSpc>
        <a:spcBef>
          <a:spcPts val="420"/>
        </a:spcBef>
        <a:spcAft>
          <a:spcPct val="0"/>
        </a:spcAft>
        <a:buSzPct val="100000"/>
        <a:buChar char="•"/>
        <a:defRPr sz="2300">
          <a:solidFill>
            <a:srgbClr val="323534"/>
          </a:solidFill>
          <a:latin typeface="+mn-lt"/>
          <a:ea typeface="Helvetica" charset="0"/>
          <a:cs typeface="+mn-cs"/>
          <a:sym typeface="Helvetica" charset="0"/>
        </a:defRPr>
      </a:lvl8pPr>
      <a:lvl9pPr marL="1738217" indent="-185357" algn="l" defTabSz="272034" rtl="0" eaLnBrk="1" fontAlgn="base" hangingPunct="1">
        <a:lnSpc>
          <a:spcPct val="130000"/>
        </a:lnSpc>
        <a:spcBef>
          <a:spcPts val="420"/>
        </a:spcBef>
        <a:spcAft>
          <a:spcPct val="0"/>
        </a:spcAft>
        <a:buSzPct val="100000"/>
        <a:buChar char="•"/>
        <a:defRPr sz="2300">
          <a:solidFill>
            <a:srgbClr val="323534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tutoria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20.png"/><Relationship Id="rId18" Type="http://schemas.openxmlformats.org/officeDocument/2006/relationships/customXml" Target="../ink/ink9.xml"/><Relationship Id="rId3" Type="http://schemas.openxmlformats.org/officeDocument/2006/relationships/image" Target="../media/image170.png"/><Relationship Id="rId21" Type="http://schemas.openxmlformats.org/officeDocument/2006/relationships/image" Target="../media/image260.png"/><Relationship Id="rId7" Type="http://schemas.openxmlformats.org/officeDocument/2006/relationships/image" Target="../media/image19.png"/><Relationship Id="rId12" Type="http://schemas.openxmlformats.org/officeDocument/2006/relationships/customXml" Target="../ink/ink6.xml"/><Relationship Id="rId17" Type="http://schemas.openxmlformats.org/officeDocument/2006/relationships/image" Target="../media/image2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210.png"/><Relationship Id="rId5" Type="http://schemas.openxmlformats.org/officeDocument/2006/relationships/image" Target="../media/image180.png"/><Relationship Id="rId15" Type="http://schemas.openxmlformats.org/officeDocument/2006/relationships/image" Target="../media/image230.png"/><Relationship Id="rId23" Type="http://schemas.openxmlformats.org/officeDocument/2006/relationships/image" Target="../media/image270.png"/><Relationship Id="rId10" Type="http://schemas.openxmlformats.org/officeDocument/2006/relationships/customXml" Target="../ink/ink5.xml"/><Relationship Id="rId19" Type="http://schemas.openxmlformats.org/officeDocument/2006/relationships/image" Target="../media/image250.png"/><Relationship Id="rId4" Type="http://schemas.openxmlformats.org/officeDocument/2006/relationships/customXml" Target="../ink/ink2.xml"/><Relationship Id="rId9" Type="http://schemas.openxmlformats.org/officeDocument/2006/relationships/image" Target="../media/image2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customXml" Target="../ink/ink16.xml"/><Relationship Id="rId18" Type="http://schemas.openxmlformats.org/officeDocument/2006/relationships/image" Target="../media/image42.emf"/><Relationship Id="rId3" Type="http://schemas.openxmlformats.org/officeDocument/2006/relationships/customXml" Target="../ink/ink12.xml"/><Relationship Id="rId7" Type="http://schemas.openxmlformats.org/officeDocument/2006/relationships/customXml" Target="../ink/ink13.xml"/><Relationship Id="rId12" Type="http://schemas.openxmlformats.org/officeDocument/2006/relationships/image" Target="../media/image39.emf"/><Relationship Id="rId17" Type="http://schemas.openxmlformats.org/officeDocument/2006/relationships/customXml" Target="../ink/ink18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11" Type="http://schemas.openxmlformats.org/officeDocument/2006/relationships/customXml" Target="../ink/ink15.xml"/><Relationship Id="rId15" Type="http://schemas.openxmlformats.org/officeDocument/2006/relationships/customXml" Target="../ink/ink17.xml"/><Relationship Id="rId10" Type="http://schemas.openxmlformats.org/officeDocument/2006/relationships/image" Target="../media/image38.emf"/><Relationship Id="rId9" Type="http://schemas.openxmlformats.org/officeDocument/2006/relationships/customXml" Target="../ink/ink14.xml"/><Relationship Id="rId1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55.emf"/><Relationship Id="rId18" Type="http://schemas.openxmlformats.org/officeDocument/2006/relationships/customXml" Target="../ink/ink27.xml"/><Relationship Id="rId3" Type="http://schemas.openxmlformats.org/officeDocument/2006/relationships/image" Target="../media/image50.emf"/><Relationship Id="rId21" Type="http://schemas.openxmlformats.org/officeDocument/2006/relationships/image" Target="../media/image59.emf"/><Relationship Id="rId7" Type="http://schemas.openxmlformats.org/officeDocument/2006/relationships/image" Target="../media/image52.emf"/><Relationship Id="rId12" Type="http://schemas.openxmlformats.org/officeDocument/2006/relationships/customXml" Target="../ink/ink24.xml"/><Relationship Id="rId17" Type="http://schemas.openxmlformats.org/officeDocument/2006/relationships/image" Target="../media/image57.emf"/><Relationship Id="rId25" Type="http://schemas.openxmlformats.org/officeDocument/2006/relationships/image" Target="../media/image61.emf"/><Relationship Id="rId2" Type="http://schemas.openxmlformats.org/officeDocument/2006/relationships/customXml" Target="../ink/ink19.xml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11" Type="http://schemas.openxmlformats.org/officeDocument/2006/relationships/image" Target="../media/image54.emf"/><Relationship Id="rId24" Type="http://schemas.openxmlformats.org/officeDocument/2006/relationships/customXml" Target="../ink/ink30.xml"/><Relationship Id="rId5" Type="http://schemas.openxmlformats.org/officeDocument/2006/relationships/image" Target="../media/image51.emf"/><Relationship Id="rId15" Type="http://schemas.openxmlformats.org/officeDocument/2006/relationships/image" Target="../media/image56.emf"/><Relationship Id="rId23" Type="http://schemas.openxmlformats.org/officeDocument/2006/relationships/image" Target="../media/image60.emf"/><Relationship Id="rId10" Type="http://schemas.openxmlformats.org/officeDocument/2006/relationships/customXml" Target="../ink/ink23.xml"/><Relationship Id="rId19" Type="http://schemas.openxmlformats.org/officeDocument/2006/relationships/image" Target="../media/image58.emf"/><Relationship Id="rId4" Type="http://schemas.openxmlformats.org/officeDocument/2006/relationships/customXml" Target="../ink/ink20.xml"/><Relationship Id="rId9" Type="http://schemas.openxmlformats.org/officeDocument/2006/relationships/image" Target="../media/image53.emf"/><Relationship Id="rId14" Type="http://schemas.openxmlformats.org/officeDocument/2006/relationships/customXml" Target="../ink/ink25.xml"/><Relationship Id="rId22" Type="http://schemas.openxmlformats.org/officeDocument/2006/relationships/customXml" Target="../ink/ink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7474" y="167879"/>
            <a:ext cx="2744326" cy="506461"/>
          </a:xfrm>
        </p:spPr>
        <p:txBody>
          <a:bodyPr>
            <a:normAutofit/>
          </a:bodyPr>
          <a:lstStyle/>
          <a:p>
            <a:pPr marL="23813" defTabSz="271463" eaLnBrk="1" hangingPunct="1"/>
            <a:r>
              <a:rPr lang="en-US" dirty="0">
                <a:solidFill>
                  <a:srgbClr val="000000"/>
                </a:solidFill>
                <a:latin typeface="Helvetica" charset="0"/>
                <a:cs typeface="Helvetica" charset="0"/>
              </a:rPr>
              <a:t>Kjetil Raaen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7474" y="774699"/>
            <a:ext cx="5146675" cy="5256212"/>
          </a:xfrm>
        </p:spPr>
        <p:txBody>
          <a:bodyPr/>
          <a:lstStyle/>
          <a:p>
            <a:pPr marL="0" indent="0" defTabSz="271463" eaLnBrk="1" hangingPunct="1">
              <a:spcBef>
                <a:spcPts val="425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Helvetica" charset="0"/>
                <a:cs typeface="Helvetica" charset="0"/>
              </a:rPr>
              <a:t>E-mail:</a:t>
            </a:r>
          </a:p>
          <a:p>
            <a:pPr marL="15875" defTabSz="271463" eaLnBrk="1" hangingPunct="1">
              <a:spcBef>
                <a:spcPts val="425"/>
              </a:spcBef>
            </a:pPr>
            <a:r>
              <a:rPr lang="en-US" dirty="0" err="1">
                <a:solidFill>
                  <a:srgbClr val="000000"/>
                </a:solidFill>
                <a:latin typeface="Helvetica" charset="0"/>
                <a:cs typeface="Helvetica" charset="0"/>
              </a:rPr>
              <a:t>kjetil.raaen@kristiania.no</a:t>
            </a:r>
            <a:endParaRPr lang="en-US" dirty="0">
              <a:solidFill>
                <a:srgbClr val="000000"/>
              </a:solidFill>
              <a:latin typeface="Helvetica" charset="0"/>
              <a:cs typeface="Helvetica" charset="0"/>
            </a:endParaRPr>
          </a:p>
          <a:p>
            <a:pPr marL="0" indent="0" defTabSz="271463" eaLnBrk="1" hangingPunct="1">
              <a:spcBef>
                <a:spcPts val="425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Helvetica" charset="0"/>
                <a:cs typeface="Helvetica" charset="0"/>
              </a:rPr>
              <a:t>Phone:</a:t>
            </a:r>
          </a:p>
          <a:p>
            <a:pPr marL="15875" defTabSz="271463" eaLnBrk="1" hangingPunct="1">
              <a:spcBef>
                <a:spcPts val="425"/>
              </a:spcBef>
            </a:pPr>
            <a:r>
              <a:rPr lang="en-US" dirty="0">
                <a:solidFill>
                  <a:srgbClr val="000000"/>
                </a:solidFill>
                <a:latin typeface="Helvetica" charset="0"/>
                <a:cs typeface="Helvetica" charset="0"/>
              </a:rPr>
              <a:t>+47 99466375</a:t>
            </a:r>
          </a:p>
          <a:p>
            <a:pPr marL="0" indent="0" defTabSz="271463" eaLnBrk="1" hangingPunct="1">
              <a:spcBef>
                <a:spcPts val="425"/>
              </a:spcBef>
              <a:buNone/>
            </a:pPr>
            <a:r>
              <a:rPr lang="en-US" dirty="0" err="1">
                <a:solidFill>
                  <a:srgbClr val="000000"/>
                </a:solidFill>
                <a:latin typeface="Helvetica" charset="0"/>
                <a:cs typeface="Helvetica" charset="0"/>
              </a:rPr>
              <a:t>Faglig</a:t>
            </a:r>
            <a:r>
              <a:rPr lang="en-US" dirty="0">
                <a:solidFill>
                  <a:srgbClr val="000000"/>
                </a:solidFill>
                <a:latin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  <a:cs typeface="Helvetica" charset="0"/>
              </a:rPr>
              <a:t>studieleder</a:t>
            </a:r>
            <a:r>
              <a:rPr lang="en-US" dirty="0">
                <a:solidFill>
                  <a:srgbClr val="000000"/>
                </a:solidFill>
                <a:latin typeface="Helvetica" charset="0"/>
                <a:cs typeface="Helvetica" charset="0"/>
              </a:rPr>
              <a:t> for:</a:t>
            </a:r>
          </a:p>
          <a:p>
            <a:pPr defTabSz="271463">
              <a:spcBef>
                <a:spcPts val="425"/>
              </a:spcBef>
            </a:pPr>
            <a:r>
              <a:rPr lang="en-US" dirty="0">
                <a:solidFill>
                  <a:srgbClr val="000000"/>
                </a:solidFill>
                <a:latin typeface="Helvetica" charset="0"/>
                <a:cs typeface="Helvetica" charset="0"/>
              </a:rPr>
              <a:t>Spillprogrammering</a:t>
            </a:r>
          </a:p>
          <a:p>
            <a:pPr marL="15875" defTabSz="271463" eaLnBrk="1" hangingPunct="1">
              <a:spcBef>
                <a:spcPts val="425"/>
              </a:spcBef>
            </a:pPr>
            <a:endParaRPr lang="en-US" dirty="0">
              <a:solidFill>
                <a:srgbClr val="000000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1434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13" y="5176043"/>
            <a:ext cx="1027112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4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2276475"/>
            <a:ext cx="21685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78" y="5394641"/>
            <a:ext cx="1100138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43" name="Bilde 4" descr="NITH_logo_engelsk_hvi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78" y="5459571"/>
            <a:ext cx="1336675" cy="10271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7" descr="uiologo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849" y="4743450"/>
            <a:ext cx="13700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-14288"/>
            <a:ext cx="2159000" cy="186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1" descr="Logo_RGB_WesterdalsOsloAC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64" y="3665591"/>
            <a:ext cx="1406880" cy="142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12" descr="jeg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068437"/>
            <a:ext cx="2519363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05B1DE-B7B8-2C44-B30E-A39E90BEB4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288" y="3777044"/>
            <a:ext cx="3544788" cy="141791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0621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Noen programmer som er skrevet i C++: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575" y="681037"/>
            <a:ext cx="9370718" cy="5749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/>
              <a:t>Windows og andre OS’er (en miks av C og C++).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/>
              <a:t>Mye av Microsofts programvare (IE, Office pakka, SQL Server, Visual Studio, 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/>
              <a:t>Googles søkemotor.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/>
              <a:t>Amazons transaksjonsmotor.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 err="1"/>
              <a:t>Firefox</a:t>
            </a:r>
            <a:r>
              <a:rPr lang="nb-NO" sz="2400" noProof="0" dirty="0"/>
              <a:t> og </a:t>
            </a:r>
            <a:r>
              <a:rPr lang="nb-NO" sz="2400" noProof="0" dirty="0" err="1"/>
              <a:t>Chrome</a:t>
            </a:r>
            <a:endParaRPr lang="nb-NO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 err="1"/>
              <a:t>Node.js</a:t>
            </a:r>
            <a:endParaRPr lang="nb-NO" sz="2400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/>
              <a:t>Adobe (Photoshop, Acrobat, Illustrator, 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/>
              <a:t>MySQL (~250 000 linjer med C++ kode).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/>
              <a:t>JVM er skrevet i C++.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noProof="0" dirty="0" err="1"/>
              <a:t>Unreal</a:t>
            </a:r>
            <a:r>
              <a:rPr lang="nb-NO" sz="2400" noProof="0" dirty="0"/>
              <a:t> Eninge og de fleste AAAspill.</a:t>
            </a:r>
          </a:p>
        </p:txBody>
      </p:sp>
      <p:sp>
        <p:nvSpPr>
          <p:cNvPr id="5" name="AutoShape 2" descr="https://www.visualstudio.com/wp-content/uploads/2017/11/microsoft-visual-studi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https://www.visualstudio.com/wp-content/uploads/2017/11/microsoft-visual-studi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34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ECB5-BC86-1E48-BEC9-9CDBC000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43950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Tiobe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index, web search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26333-41C3-5843-BA88-372F5219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435"/>
            <a:ext cx="9144000" cy="51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6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EF59-2041-004C-AA6C-20C77187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 vs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E0E37-E5DF-F646-9839-09DBDDA38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" y="1362076"/>
            <a:ext cx="8972826" cy="4955710"/>
          </a:xfrm>
        </p:spPr>
        <p:txBody>
          <a:bodyPr/>
          <a:lstStyle/>
          <a:p>
            <a:r>
              <a:rPr lang="en-GB" dirty="0"/>
              <a:t>"Like C unless otherwise noted".</a:t>
            </a:r>
          </a:p>
          <a:p>
            <a:r>
              <a:rPr lang="en-GB" dirty="0"/>
              <a:t>C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i="1" dirty="0" err="1"/>
              <a:t>nesten</a:t>
            </a:r>
            <a:r>
              <a:rPr lang="en-GB" dirty="0"/>
              <a:t> et subset </a:t>
            </a:r>
            <a:r>
              <a:rPr lang="en-GB" dirty="0" err="1"/>
              <a:t>av</a:t>
            </a:r>
            <a:r>
              <a:rPr lang="en-GB" dirty="0"/>
              <a:t> C++</a:t>
            </a:r>
          </a:p>
          <a:p>
            <a:r>
              <a:rPr lang="en-GB" dirty="0"/>
              <a:t>C++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kompileres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C</a:t>
            </a:r>
          </a:p>
          <a:p>
            <a:r>
              <a:rPr lang="en-GB" dirty="0"/>
              <a:t>C++ </a:t>
            </a:r>
            <a:r>
              <a:rPr lang="en-GB" dirty="0" err="1"/>
              <a:t>er</a:t>
            </a:r>
            <a:r>
              <a:rPr lang="en-GB" dirty="0"/>
              <a:t> et “</a:t>
            </a:r>
            <a:r>
              <a:rPr lang="en-GB" dirty="0" err="1"/>
              <a:t>multiparadigmespråk</a:t>
            </a:r>
            <a:r>
              <a:rPr lang="en-GB" dirty="0"/>
              <a:t>”: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err="1"/>
              <a:t>Prosedyrisk</a:t>
            </a: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err="1"/>
              <a:t>Objektorientert</a:t>
            </a: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err="1"/>
              <a:t>Generisk</a:t>
            </a:r>
            <a:r>
              <a:rPr lang="en-GB" sz="1800" dirty="0"/>
              <a:t> </a:t>
            </a:r>
            <a:r>
              <a:rPr lang="en-GB" sz="1800" dirty="0" err="1"/>
              <a:t>programmering</a:t>
            </a: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err="1"/>
              <a:t>Funksjonell</a:t>
            </a:r>
            <a:r>
              <a:rPr lang="en-GB" sz="1800" dirty="0"/>
              <a:t> </a:t>
            </a:r>
            <a:r>
              <a:rPr lang="en-GB" sz="1800" dirty="0" err="1"/>
              <a:t>programmering</a:t>
            </a:r>
            <a:endParaRPr lang="en-GB" sz="1800" dirty="0"/>
          </a:p>
          <a:p>
            <a:r>
              <a:rPr lang="en-GB" sz="2400" dirty="0"/>
              <a:t>C++ </a:t>
            </a:r>
            <a:r>
              <a:rPr lang="en-GB" sz="2400" dirty="0" err="1"/>
              <a:t>er</a:t>
            </a:r>
            <a:r>
              <a:rPr lang="en-GB" sz="2400" dirty="0"/>
              <a:t> </a:t>
            </a:r>
            <a:r>
              <a:rPr lang="en-GB" sz="2400" dirty="0" err="1"/>
              <a:t>statisk</a:t>
            </a:r>
            <a:r>
              <a:rPr lang="en-GB" sz="2400" dirty="0"/>
              <a:t> </a:t>
            </a:r>
            <a:r>
              <a:rPr lang="en-GB" sz="2400" dirty="0" err="1"/>
              <a:t>typesikkert</a:t>
            </a:r>
            <a:r>
              <a:rPr lang="en-GB" sz="2400" dirty="0"/>
              <a:t>, men med mange lure </a:t>
            </a:r>
            <a:r>
              <a:rPr lang="en-GB" sz="2400" dirty="0" err="1"/>
              <a:t>triks</a:t>
            </a:r>
            <a:endParaRPr lang="en-GB" sz="2400" dirty="0"/>
          </a:p>
          <a:p>
            <a:r>
              <a:rPr lang="en-GB" sz="2400" dirty="0"/>
              <a:t>Alt </a:t>
            </a:r>
            <a:r>
              <a:rPr lang="en-GB" sz="2400" dirty="0" err="1"/>
              <a:t>koker</a:t>
            </a:r>
            <a:r>
              <a:rPr lang="en-GB" sz="2400" dirty="0"/>
              <a:t> ned </a:t>
            </a:r>
            <a:r>
              <a:rPr lang="en-GB" sz="2400" dirty="0" err="1"/>
              <a:t>til</a:t>
            </a:r>
            <a:r>
              <a:rPr lang="en-GB" sz="2400" dirty="0"/>
              <a:t> </a:t>
            </a:r>
            <a:r>
              <a:rPr lang="en-GB" sz="2400" dirty="0" err="1"/>
              <a:t>noen</a:t>
            </a:r>
            <a:r>
              <a:rPr lang="en-GB" sz="2400" dirty="0"/>
              <a:t> </a:t>
            </a:r>
            <a:r>
              <a:rPr lang="en-GB" sz="2400" dirty="0" err="1"/>
              <a:t>få</a:t>
            </a:r>
            <a:r>
              <a:rPr lang="en-GB" sz="2400" dirty="0"/>
              <a:t> </a:t>
            </a:r>
            <a:r>
              <a:rPr lang="en-GB" sz="2400" dirty="0" err="1"/>
              <a:t>instruksjoner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8726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5EC6-BD3F-E940-9515-7838BCAF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74426" cy="770467"/>
          </a:xfrm>
        </p:spPr>
        <p:txBody>
          <a:bodyPr/>
          <a:lstStyle/>
          <a:p>
            <a:r>
              <a:rPr lang="nb-NO" dirty="0"/>
              <a:t>C++ er ikke bygget for spesifikke applikasjoner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04D36-0D65-9F4B-BA72-A6946A26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177" y="1007534"/>
            <a:ext cx="8997249" cy="5301786"/>
          </a:xfrm>
        </p:spPr>
        <p:txBody>
          <a:bodyPr/>
          <a:lstStyle/>
          <a:p>
            <a:r>
              <a:rPr lang="nb-NO" dirty="0"/>
              <a:t>C++ har et stort og detaljert bibliotek for algoritmer</a:t>
            </a:r>
          </a:p>
          <a:p>
            <a:r>
              <a:rPr lang="nb-NO" dirty="0"/>
              <a:t>C++ har ingen innebygget GUI</a:t>
            </a:r>
          </a:p>
          <a:p>
            <a:endParaRPr lang="nb-NO" dirty="0"/>
          </a:p>
          <a:p>
            <a:r>
              <a:rPr lang="nb-NO" dirty="0"/>
              <a:t>Derimot mange gode 3.partsbibliotek for slikt!</a:t>
            </a:r>
          </a:p>
          <a:p>
            <a:endParaRPr lang="nb-NO" dirty="0"/>
          </a:p>
          <a:p>
            <a:r>
              <a:rPr lang="nb-NO" dirty="0" err="1"/>
              <a:t>OpenGL</a:t>
            </a:r>
            <a:r>
              <a:rPr lang="nb-NO" dirty="0"/>
              <a:t>, </a:t>
            </a:r>
            <a:r>
              <a:rPr lang="nb-NO" dirty="0" err="1"/>
              <a:t>Qt</a:t>
            </a:r>
            <a:r>
              <a:rPr lang="nb-NO" dirty="0"/>
              <a:t>, SDL, </a:t>
            </a:r>
            <a:r>
              <a:rPr lang="nb-NO" dirty="0" err="1"/>
              <a:t>Boost</a:t>
            </a:r>
            <a:r>
              <a:rPr lang="nb-NO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81369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visual studio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99" y="413345"/>
            <a:ext cx="71628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74426" cy="826691"/>
          </a:xfrm>
        </p:spPr>
        <p:txBody>
          <a:bodyPr/>
          <a:lstStyle/>
          <a:p>
            <a:r>
              <a:rPr lang="nb-NO" dirty="0"/>
              <a:t>Dere får 2 valg av IDE:</a:t>
            </a:r>
            <a:br>
              <a:rPr lang="nb-NO" noProof="0" dirty="0"/>
            </a:br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574" y="3755892"/>
            <a:ext cx="4838389" cy="1741992"/>
          </a:xfrm>
        </p:spPr>
        <p:txBody>
          <a:bodyPr/>
          <a:lstStyle/>
          <a:p>
            <a:r>
              <a:rPr lang="en-GB" dirty="0" err="1"/>
              <a:t>Det</a:t>
            </a:r>
            <a:r>
              <a:rPr lang="en-GB" dirty="0"/>
              <a:t> </a:t>
            </a:r>
            <a:r>
              <a:rPr lang="en-GB" dirty="0" err="1"/>
              <a:t>finnes</a:t>
            </a:r>
            <a:r>
              <a:rPr lang="en-GB" dirty="0"/>
              <a:t> </a:t>
            </a:r>
            <a:r>
              <a:rPr lang="en-GB" dirty="0" err="1"/>
              <a:t>andre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-Eclipse</a:t>
            </a:r>
          </a:p>
          <a:p>
            <a:r>
              <a:rPr lang="en-GB" dirty="0"/>
              <a:t>-Emacs!</a:t>
            </a:r>
          </a:p>
        </p:txBody>
      </p:sp>
      <p:sp>
        <p:nvSpPr>
          <p:cNvPr id="5" name="AutoShape 2" descr="https://www.visualstudio.com/wp-content/uploads/2017/11/microsoft-visual-studio.svg"/>
          <p:cNvSpPr>
            <a:spLocks noChangeAspect="1" noChangeArrowheads="1"/>
          </p:cNvSpPr>
          <p:nvPr/>
        </p:nvSpPr>
        <p:spPr bwMode="auto">
          <a:xfrm>
            <a:off x="155574" y="-144463"/>
            <a:ext cx="3543785" cy="354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E8B97-51C1-F748-9CBF-BB8B81E5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5" y="434715"/>
            <a:ext cx="3356595" cy="3356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56354-C815-4C48-A409-D4811F71DCB4}"/>
              </a:ext>
            </a:extLst>
          </p:cNvPr>
          <p:cNvSpPr txBox="1"/>
          <p:nvPr/>
        </p:nvSpPr>
        <p:spPr>
          <a:xfrm>
            <a:off x="340962" y="5805315"/>
            <a:ext cx="7589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Håndsopprekknig</a:t>
            </a:r>
            <a:r>
              <a:rPr lang="en-GB" dirty="0"/>
              <a:t>: </a:t>
            </a:r>
            <a:r>
              <a:rPr lang="en-GB" dirty="0" err="1"/>
              <a:t>Hvem</a:t>
            </a:r>
            <a:r>
              <a:rPr lang="en-GB" dirty="0"/>
              <a:t> </a:t>
            </a:r>
            <a:r>
              <a:rPr lang="en-GB" dirty="0" err="1"/>
              <a:t>tenker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bruke</a:t>
            </a:r>
            <a:r>
              <a:rPr lang="en-GB" dirty="0"/>
              <a:t> CL vs VS?</a:t>
            </a:r>
          </a:p>
        </p:txBody>
      </p:sp>
    </p:spTree>
    <p:extLst>
      <p:ext uri="{BB962C8B-B14F-4D97-AF65-F5344CB8AC3E}">
        <p14:creationId xmlns:p14="http://schemas.microsoft.com/office/powerpoint/2010/main" val="117289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Nå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vi </a:t>
            </a:r>
            <a:r>
              <a:rPr lang="en-GB" dirty="0" err="1"/>
              <a:t>få</a:t>
            </a:r>
            <a:r>
              <a:rPr lang="en-GB" dirty="0"/>
              <a:t> </a:t>
            </a:r>
            <a:r>
              <a:rPr lang="en-GB" dirty="0" err="1"/>
              <a:t>det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å </a:t>
            </a:r>
            <a:r>
              <a:rPr lang="en-GB" dirty="0" err="1"/>
              <a:t>fungere</a:t>
            </a:r>
            <a:r>
              <a:rPr lang="en-GB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“Hello World!”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målet</a:t>
            </a:r>
            <a:r>
              <a:rPr lang="en-GB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6EEB3-66C1-7E4B-A458-5A07617B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2683"/>
            <a:ext cx="9144000" cy="31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en-US">
                <a:latin typeface="Georgia" panose="02040502050405020303" pitchFamily="18" charset="0"/>
                <a:cs typeface="Georgia" panose="02040502050405020303" pitchFamily="18" charset="0"/>
              </a:rPr>
              <a:t>VS, opprette et C++ prosjekt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185" y="5318876"/>
            <a:ext cx="8355211" cy="990444"/>
          </a:xfrm>
        </p:spPr>
        <p:txBody>
          <a:bodyPr/>
          <a:lstStyle/>
          <a:p>
            <a:pPr eaLnBrk="1" hangingPunct="1"/>
            <a:r>
              <a:rPr lang="nb-NO" altLang="en-US" dirty="0"/>
              <a:t>New Project, </a:t>
            </a:r>
            <a:r>
              <a:rPr lang="nb-NO" altLang="en-US" dirty="0">
                <a:solidFill>
                  <a:srgbClr val="0070C0"/>
                </a:solidFill>
              </a:rPr>
              <a:t>Windows Console Application</a:t>
            </a:r>
          </a:p>
        </p:txBody>
      </p:sp>
      <p:grpSp>
        <p:nvGrpSpPr>
          <p:cNvPr id="25609" name="Group 15"/>
          <p:cNvGrpSpPr>
            <a:grpSpLocks/>
          </p:cNvGrpSpPr>
          <p:nvPr/>
        </p:nvGrpSpPr>
        <p:grpSpPr bwMode="auto">
          <a:xfrm>
            <a:off x="1354184" y="2025686"/>
            <a:ext cx="1488956" cy="1410786"/>
            <a:chOff x="1115094" y="2851486"/>
            <a:chExt cx="1944153" cy="1296889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flipV="1">
              <a:off x="1933799" y="2851902"/>
              <a:ext cx="1125542" cy="1295891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>
              <a:off x="1115033" y="3212357"/>
              <a:ext cx="1023975" cy="2159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9" y="597275"/>
            <a:ext cx="6926057" cy="4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5955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dirty="0">
                <a:latin typeface="Georgia" panose="02040502050405020303" pitchFamily="18" charset="0"/>
                <a:cs typeface="Georgia" panose="02040502050405020303" pitchFamily="18" charset="0"/>
              </a:rPr>
              <a:t>Kjør program:</a:t>
            </a:r>
            <a:endParaRPr lang="en-US" altLang="en-US" dirty="0">
              <a:latin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7167" y="1052737"/>
            <a:ext cx="8355211" cy="5363923"/>
          </a:xfrm>
        </p:spPr>
        <p:txBody>
          <a:bodyPr/>
          <a:lstStyle/>
          <a:p>
            <a:r>
              <a:rPr lang="en-US" altLang="en-US" dirty="0"/>
              <a:t>Debug </a:t>
            </a:r>
            <a:r>
              <a:rPr lang="en-US" altLang="en-US" dirty="0">
                <a:sym typeface="Wingdings" panose="05000000000000000000" pitchFamily="2" charset="2"/>
              </a:rPr>
              <a:t> Start Debugging (</a:t>
            </a:r>
            <a:r>
              <a:rPr lang="en-US" altLang="en-US" dirty="0" err="1">
                <a:sym typeface="Wingdings" panose="05000000000000000000" pitchFamily="2" charset="2"/>
              </a:rPr>
              <a:t>eller</a:t>
            </a:r>
            <a:r>
              <a:rPr lang="en-US" altLang="en-US" dirty="0">
                <a:sym typeface="Wingdings" panose="05000000000000000000" pitchFamily="2" charset="2"/>
              </a:rPr>
              <a:t> [F5]).</a:t>
            </a:r>
          </a:p>
          <a:p>
            <a:endParaRPr lang="en-US" alt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316184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5" name="Group 11"/>
          <p:cNvGrpSpPr>
            <a:grpSpLocks noChangeAspect="1"/>
          </p:cNvGrpSpPr>
          <p:nvPr/>
        </p:nvGrpSpPr>
        <p:grpSpPr bwMode="auto">
          <a:xfrm>
            <a:off x="235207" y="1530669"/>
            <a:ext cx="7063421" cy="4125559"/>
            <a:chOff x="1258888" y="2536825"/>
            <a:chExt cx="5875337" cy="3430588"/>
          </a:xfrm>
        </p:grpSpPr>
        <p:pic>
          <p:nvPicPr>
            <p:cNvPr id="22541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2536825"/>
              <a:ext cx="5875337" cy="3430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42" name="Group 11"/>
            <p:cNvGrpSpPr>
              <a:grpSpLocks/>
            </p:cNvGrpSpPr>
            <p:nvPr/>
          </p:nvGrpSpPr>
          <p:grpSpPr bwMode="auto">
            <a:xfrm>
              <a:off x="1476375" y="2924175"/>
              <a:ext cx="2735263" cy="649288"/>
              <a:chOff x="1043168" y="2997275"/>
              <a:chExt cx="2736709" cy="648072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042211" y="3355285"/>
                <a:ext cx="721506" cy="289366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b-NO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771507" y="2996472"/>
                <a:ext cx="1007788" cy="289366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b-NO"/>
              </a:p>
            </p:txBody>
          </p:sp>
        </p:grp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703814" y="2432328"/>
            <a:ext cx="5352257" cy="3777978"/>
            <a:chOff x="3419872" y="3254981"/>
            <a:chExt cx="4865683" cy="2838315"/>
          </a:xfrm>
        </p:grpSpPr>
        <p:pic>
          <p:nvPicPr>
            <p:cNvPr id="22537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3254981"/>
              <a:ext cx="4865683" cy="28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12"/>
            <p:cNvSpPr/>
            <p:nvPr/>
          </p:nvSpPr>
          <p:spPr bwMode="auto">
            <a:xfrm>
              <a:off x="3635772" y="4005833"/>
              <a:ext cx="720724" cy="23652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075633" y="3912175"/>
              <a:ext cx="755649" cy="2365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/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075633" y="4221723"/>
              <a:ext cx="755649" cy="23652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/>
            </a:p>
          </p:txBody>
        </p:sp>
      </p:grp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222902" y="33917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nb-NO" dirty="0">
                <a:ea typeface="ＭＳ Ｐゴシック" pitchFamily="-65" charset="-128"/>
              </a:rPr>
              <a:t>Noen settinger du kan endre: </a:t>
            </a:r>
          </a:p>
          <a:p>
            <a:pPr lvl="1" eaLnBrk="1" hangingPunct="1">
              <a:buFont typeface="Arial" charset="0"/>
              <a:buChar char="–"/>
              <a:defRPr/>
            </a:pPr>
            <a:r>
              <a:rPr lang="nb-NO" dirty="0">
                <a:ea typeface="ＭＳ Ｐゴシック" pitchFamily="-65" charset="-128"/>
              </a:rPr>
              <a:t>Tools -&gt; Options... "Projects and Solutions"</a:t>
            </a:r>
          </a:p>
          <a:p>
            <a:pPr eaLnBrk="1" hangingPunct="1"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 eaLnBrk="1" hangingPunct="1"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 eaLnBrk="1" hangingPunct="1"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 eaLnBrk="1" hangingPunct="1"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 eaLnBrk="1" hangingPunct="1"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 eaLnBrk="1" hangingPunct="1"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 eaLnBrk="1" hangingPunct="1"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nb-NO" dirty="0">
                <a:ea typeface="ＭＳ Ｐゴシック" pitchFamily="-65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5778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9" name="Group 21"/>
          <p:cNvGrpSpPr>
            <a:grpSpLocks/>
          </p:cNvGrpSpPr>
          <p:nvPr/>
        </p:nvGrpSpPr>
        <p:grpSpPr bwMode="auto">
          <a:xfrm>
            <a:off x="308703" y="915039"/>
            <a:ext cx="7672923" cy="5067307"/>
            <a:chOff x="827584" y="2636912"/>
            <a:chExt cx="4748022" cy="2769680"/>
          </a:xfrm>
        </p:grpSpPr>
        <p:pic>
          <p:nvPicPr>
            <p:cNvPr id="2356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636912"/>
              <a:ext cx="4748022" cy="2769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Oval 17"/>
            <p:cNvSpPr/>
            <p:nvPr/>
          </p:nvSpPr>
          <p:spPr bwMode="auto">
            <a:xfrm>
              <a:off x="827584" y="2997208"/>
              <a:ext cx="720696" cy="23649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/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1045062" y="3697168"/>
              <a:ext cx="431783" cy="23649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/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483280" y="3933662"/>
              <a:ext cx="792131" cy="23649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56370837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E6FCE5-6737-3B46-A672-747BD426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50"/>
          <a:stretch/>
        </p:blipFill>
        <p:spPr>
          <a:xfrm>
            <a:off x="28171" y="16970"/>
            <a:ext cx="3215680" cy="402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98B031-D3EB-F74C-B2D8-91F53C92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877" y="332655"/>
            <a:ext cx="3513079" cy="4684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7ADC8-6F9A-604F-A3B6-3F4D79F2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478" y="-68492"/>
            <a:ext cx="3098800" cy="5486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B4862-9C5D-D748-AFD9-B62B9142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F31DC-9790-2549-AB29-1807B1FA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FA5A1-7A43-2947-96ED-6DF34647B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00" b="51050"/>
          <a:stretch/>
        </p:blipFill>
        <p:spPr>
          <a:xfrm>
            <a:off x="1178854" y="3797728"/>
            <a:ext cx="472157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9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B236-F327-4E42-9A9D-E9BD27A7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1D12F-4343-3645-9310-B7DD0923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90"/>
            <a:ext cx="9144000" cy="565181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445DC0-EE1F-F34E-AD53-BA5FDE5B093A}"/>
              </a:ext>
            </a:extLst>
          </p:cNvPr>
          <p:cNvSpPr/>
          <p:nvPr/>
        </p:nvSpPr>
        <p:spPr bwMode="auto">
          <a:xfrm>
            <a:off x="4766733" y="3445933"/>
            <a:ext cx="1676400" cy="321734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92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5BCFC-4CEF-564C-B595-C6E9C7969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FC4FC-71A7-1541-827F-6EA5A120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" y="681037"/>
            <a:ext cx="9144000" cy="57207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2C3870-D862-6244-A93B-9E47BB366E03}"/>
              </a:ext>
            </a:extLst>
          </p:cNvPr>
          <p:cNvSpPr/>
          <p:nvPr/>
        </p:nvSpPr>
        <p:spPr bwMode="auto">
          <a:xfrm>
            <a:off x="143933" y="1143000"/>
            <a:ext cx="1930400" cy="4148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1366F7-C9E6-4749-914A-1EC0FFE068EA}"/>
              </a:ext>
            </a:extLst>
          </p:cNvPr>
          <p:cNvSpPr/>
          <p:nvPr/>
        </p:nvSpPr>
        <p:spPr bwMode="auto">
          <a:xfrm>
            <a:off x="2616825" y="1115483"/>
            <a:ext cx="2954242" cy="4148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28032C-0101-7841-9C9B-948581883050}"/>
              </a:ext>
            </a:extLst>
          </p:cNvPr>
          <p:cNvSpPr/>
          <p:nvPr/>
        </p:nvSpPr>
        <p:spPr bwMode="auto">
          <a:xfrm>
            <a:off x="1998133" y="1502833"/>
            <a:ext cx="3073400" cy="4148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09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5837-7AD8-FA49-A5C6-FAC0253B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designmålene</a:t>
            </a:r>
            <a:r>
              <a:rPr lang="en-GB" dirty="0"/>
              <a:t> for </a:t>
            </a:r>
            <a:r>
              <a:rPr lang="en-GB" dirty="0" err="1"/>
              <a:t>Clion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slutte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bruke</a:t>
            </a:r>
            <a:r>
              <a:rPr lang="en-GB" dirty="0"/>
              <a:t> </a:t>
            </a:r>
            <a:r>
              <a:rPr lang="en-GB" dirty="0" err="1"/>
              <a:t>mus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4F015-1C12-BB49-9340-AEEEC452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" y="1111250"/>
            <a:ext cx="4368800" cy="407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7AD98-E26C-6A47-A569-17CB5D3D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3" y="1111250"/>
            <a:ext cx="43307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6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dirty="0">
                <a:latin typeface="Georgia" panose="02040502050405020303" pitchFamily="18" charset="0"/>
                <a:cs typeface="Georgia" panose="02040502050405020303" pitchFamily="18" charset="0"/>
              </a:rPr>
              <a:t>”</a:t>
            </a:r>
            <a:r>
              <a:rPr lang="nb-NO" altLang="en-US" dirty="0" err="1">
                <a:latin typeface="Georgia" panose="02040502050405020303" pitchFamily="18" charset="0"/>
                <a:cs typeface="Georgia" panose="02040502050405020303" pitchFamily="18" charset="0"/>
              </a:rPr>
              <a:t>Hello</a:t>
            </a:r>
            <a:r>
              <a:rPr lang="nb-NO" altLang="en-US" dirty="0">
                <a:latin typeface="Georgia" panose="02040502050405020303" pitchFamily="18" charset="0"/>
                <a:cs typeface="Georgia" panose="02040502050405020303" pitchFamily="18" charset="0"/>
              </a:rPr>
              <a:t>, </a:t>
            </a:r>
            <a:r>
              <a:rPr lang="nb-NO" altLang="en-US" dirty="0" err="1">
                <a:latin typeface="Georgia" panose="02040502050405020303" pitchFamily="18" charset="0"/>
                <a:cs typeface="Georgia" panose="02040502050405020303" pitchFamily="18" charset="0"/>
              </a:rPr>
              <a:t>world</a:t>
            </a:r>
            <a:r>
              <a:rPr lang="nb-NO" altLang="en-US" dirty="0">
                <a:latin typeface="Georgia" panose="02040502050405020303" pitchFamily="18" charset="0"/>
                <a:cs typeface="Georgia" panose="02040502050405020303" pitchFamily="18" charset="0"/>
              </a:rPr>
              <a:t>!” kode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" y="1052736"/>
            <a:ext cx="9141815" cy="580526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r>
              <a:rPr lang="nb-NO" dirty="0">
                <a:ea typeface="ＭＳ Ｐゴシック" pitchFamily="-65" charset="-128"/>
              </a:rPr>
              <a:t>Hva skjer?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nb-NO" dirty="0">
                <a:ea typeface="ＭＳ Ｐゴシック" pitchFamily="-65" charset="-128"/>
              </a:rPr>
              <a:t>Først inkluderes preprosessor standardkode (iostream).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nb-NO" dirty="0">
                <a:ea typeface="ＭＳ Ｐゴシック" pitchFamily="-65" charset="-128"/>
              </a:rPr>
              <a:t>C++ programmer starter med en main </a:t>
            </a:r>
            <a:r>
              <a:rPr lang="nb-NO" i="1" dirty="0">
                <a:ea typeface="ＭＳ Ｐゴシック" pitchFamily="-65" charset="-128"/>
              </a:rPr>
              <a:t>funksjon</a:t>
            </a:r>
            <a:r>
              <a:rPr lang="nb-NO" dirty="0">
                <a:ea typeface="ＭＳ Ｐゴシック" pitchFamily="-65" charset="-128"/>
              </a:rPr>
              <a:t> (global).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nb-NO" dirty="0">
                <a:ea typeface="ＭＳ Ｐゴシック" pitchFamily="-65" charset="-128"/>
              </a:rPr>
              <a:t>”Business logic”: Skriver ut melding og linjeskift.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nb-NO" dirty="0">
                <a:ea typeface="ＭＳ Ｐゴシック" pitchFamily="-65" charset="-128"/>
              </a:rPr>
              <a:t>”return 0” er standard måte å avslutte med ”ok” på. </a:t>
            </a:r>
          </a:p>
        </p:txBody>
      </p:sp>
      <p:sp>
        <p:nvSpPr>
          <p:cNvPr id="29703" name="Rectangle 3"/>
          <p:cNvSpPr>
            <a:spLocks noChangeArrowheads="1"/>
          </p:cNvSpPr>
          <p:nvPr/>
        </p:nvSpPr>
        <p:spPr bwMode="auto">
          <a:xfrm>
            <a:off x="732464" y="929626"/>
            <a:ext cx="7561262" cy="2308324"/>
          </a:xfrm>
          <a:prstGeom prst="rect">
            <a:avLst/>
          </a:prstGeom>
          <a:solidFill>
            <a:srgbClr val="FFFFD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&lt;iostream&gt;  </a:t>
            </a:r>
          </a:p>
          <a:p>
            <a:pPr eaLnBrk="1" hangingPunct="1"/>
            <a:endParaRPr lang="nb-NO" altLang="en-US" sz="18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8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nb-NO" altLang="en-US" sz="18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nb-NO" altLang="en-US" sz="18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std::</a:t>
            </a:r>
            <a:r>
              <a:rPr lang="en-US" altLang="en-US" sz="1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en-US" sz="180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 </a:t>
            </a:r>
            <a:r>
              <a:rPr lang="en-US" altLang="en-US" sz="180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</a:t>
            </a:r>
            <a:r>
              <a:rPr lang="en-US" altLang="en-US" sz="1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world!"</a:t>
            </a:r>
            <a:r>
              <a:rPr lang="en-US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b-NO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 </a:t>
            </a:r>
            <a:r>
              <a:rPr lang="nb-NO" altLang="en-US" sz="1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nb-NO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nb-NO" altLang="en-US" sz="1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nb-NO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endParaRPr lang="nb-NO" altLang="en-US" sz="18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nb-NO" altLang="en-US" sz="18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nb-NO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</a:p>
          <a:p>
            <a:r>
              <a:rPr lang="nb-NO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252387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ea typeface="ＭＳ Ｐゴシック" pitchFamily="-65" charset="-128"/>
              </a:rPr>
              <a:t>Output (til </a:t>
            </a:r>
            <a:r>
              <a:rPr lang="nb-NO" dirty="0" err="1">
                <a:ea typeface="ＭＳ Ｐゴシック" pitchFamily="-65" charset="-128"/>
              </a:rPr>
              <a:t>console</a:t>
            </a:r>
            <a:r>
              <a:rPr lang="nb-NO" dirty="0">
                <a:ea typeface="ＭＳ Ｐゴシック" pitchFamily="-65" charset="-128"/>
              </a:rPr>
              <a:t>) lages enkelt ved å bruke objektet ”</a:t>
            </a:r>
            <a:r>
              <a:rPr lang="nb-NO" dirty="0" err="1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cout</a:t>
            </a:r>
            <a:r>
              <a:rPr lang="nb-NO" dirty="0">
                <a:ea typeface="ＭＳ Ｐゴシック" pitchFamily="-65" charset="-128"/>
              </a:rPr>
              <a:t>” og ”</a:t>
            </a:r>
            <a:r>
              <a:rPr lang="nb-NO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&lt;&lt;</a:t>
            </a:r>
            <a:r>
              <a:rPr lang="nb-NO" dirty="0">
                <a:ea typeface="ＭＳ Ｐゴシック" pitchFamily="-65" charset="-128"/>
              </a:rPr>
              <a:t>” operatoren.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" y="1052736"/>
            <a:ext cx="9141815" cy="3534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dirty="0">
                <a:ea typeface="ＭＳ Ｐゴシック" pitchFamily="-65" charset="-128"/>
              </a:rPr>
              <a:t>”</a:t>
            </a:r>
            <a:r>
              <a:rPr lang="nb-NO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&lt;&lt;</a:t>
            </a:r>
            <a:r>
              <a:rPr lang="nb-NO" dirty="0">
                <a:ea typeface="ＭＳ Ｐゴシック" pitchFamily="-65" charset="-128"/>
              </a:rPr>
              <a:t>” brukes også for å lenke sammen flere elementer som skal skrives ut.</a:t>
            </a:r>
          </a:p>
          <a:p>
            <a:pPr>
              <a:defRPr/>
            </a:pPr>
            <a:r>
              <a:rPr lang="nb-NO" dirty="0">
                <a:ea typeface="ＭＳ Ｐゴシック" pitchFamily="-65" charset="-128"/>
              </a:rPr>
              <a:t>”</a:t>
            </a:r>
            <a:r>
              <a:rPr lang="nb-NO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endl</a:t>
            </a:r>
            <a:r>
              <a:rPr lang="nb-NO" dirty="0">
                <a:ea typeface="ＭＳ Ｐゴシック" pitchFamily="-65" charset="-128"/>
              </a:rPr>
              <a:t>” er linjeskift (og sending/flushing av buffer)</a:t>
            </a:r>
          </a:p>
          <a:p>
            <a:pPr>
              <a:defRPr/>
            </a:pPr>
            <a:r>
              <a:rPr lang="nb-NO" dirty="0" err="1">
                <a:ea typeface="ＭＳ Ｐゴシック" pitchFamily="-65" charset="-128"/>
              </a:rPr>
              <a:t>Streamen</a:t>
            </a:r>
            <a:r>
              <a:rPr lang="nb-NO" dirty="0">
                <a:ea typeface="ＭＳ Ｐゴシック" pitchFamily="-65" charset="-128"/>
              </a:rPr>
              <a:t> håndterer veldig mange typer, du kan lage egne typer for den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66" y="4958308"/>
            <a:ext cx="6624637" cy="1570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nb-NO" sz="2400" b="1" dirty="0">
                <a:cs typeface="Arial" charset="0"/>
              </a:rPr>
              <a:t>MERK: </a:t>
            </a:r>
            <a:r>
              <a:rPr lang="nb-NO" sz="2400" dirty="0">
                <a:cs typeface="Arial" charset="0"/>
              </a:rPr>
              <a:t>Ta gjerne en titt på: </a:t>
            </a:r>
            <a:r>
              <a:rPr lang="nb-NO" sz="2400" dirty="0">
                <a:cs typeface="Arial" charset="0"/>
                <a:hlinkClick r:id="rId3"/>
              </a:rPr>
              <a:t>http://www.cplusplus.com/doc/tutorial/</a:t>
            </a:r>
            <a:r>
              <a:rPr lang="nb-NO" sz="2400" dirty="0">
                <a:cs typeface="Arial" charset="0"/>
              </a:rPr>
              <a:t> </a:t>
            </a:r>
            <a:br>
              <a:rPr lang="nb-NO" sz="2400" dirty="0">
                <a:cs typeface="Arial" charset="0"/>
              </a:rPr>
            </a:br>
            <a:r>
              <a:rPr lang="nb-NO" sz="2400" dirty="0">
                <a:cs typeface="Arial" charset="0"/>
              </a:rPr>
              <a:t>... for en kjekk tutorial/innføring i C++.</a:t>
            </a:r>
          </a:p>
          <a:p>
            <a:pPr algn="ctr">
              <a:defRPr/>
            </a:pPr>
            <a:r>
              <a:rPr lang="nb-NO" sz="2400" dirty="0">
                <a:cs typeface="Arial" charset="0"/>
              </a:rPr>
              <a:t>(Ved siden av læreboka da.)</a:t>
            </a:r>
          </a:p>
        </p:txBody>
      </p:sp>
    </p:spTree>
    <p:extLst>
      <p:ext uri="{BB962C8B-B14F-4D97-AF65-F5344CB8AC3E}">
        <p14:creationId xmlns:p14="http://schemas.microsoft.com/office/powerpoint/2010/main" val="2665036104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F8B9AF-9ACF-9D41-9A03-DF04BA07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47" y="1052737"/>
            <a:ext cx="7607300" cy="5359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18FB1C-9CE6-B74E-AA8D-F2923CDE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" y="29231"/>
            <a:ext cx="8980861" cy="1023506"/>
          </a:xfrm>
        </p:spPr>
        <p:txBody>
          <a:bodyPr/>
          <a:lstStyle/>
          <a:p>
            <a:pPr>
              <a:defRPr/>
            </a:pPr>
            <a:r>
              <a:rPr lang="nb-NO" dirty="0" err="1">
                <a:ea typeface="ＭＳ Ｐゴシック" pitchFamily="-65" charset="-128"/>
              </a:rPr>
              <a:t>Stream</a:t>
            </a:r>
            <a:r>
              <a:rPr lang="nb-NO" dirty="0">
                <a:ea typeface="ＭＳ Ｐゴシック" pitchFamily="-65" charset="-128"/>
              </a:rPr>
              <a:t> </a:t>
            </a:r>
            <a:r>
              <a:rPr lang="nb-NO" dirty="0" err="1">
                <a:ea typeface="ＭＳ Ｐゴシック" pitchFamily="-65" charset="-128"/>
              </a:rPr>
              <a:t>modifiers</a:t>
            </a:r>
            <a:r>
              <a:rPr lang="nb-NO" dirty="0">
                <a:ea typeface="ＭＳ Ｐゴシック" pitchFamily="-65" charset="-128"/>
              </a:rPr>
              <a:t> brukes for å endre stilen på output</a:t>
            </a:r>
          </a:p>
        </p:txBody>
      </p:sp>
    </p:spTree>
    <p:extLst>
      <p:ext uri="{BB962C8B-B14F-4D97-AF65-F5344CB8AC3E}">
        <p14:creationId xmlns:p14="http://schemas.microsoft.com/office/powerpoint/2010/main" val="410540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7167" y="29231"/>
            <a:ext cx="9136833" cy="1023506"/>
          </a:xfrm>
        </p:spPr>
        <p:txBody>
          <a:bodyPr/>
          <a:lstStyle/>
          <a:p>
            <a:pPr>
              <a:defRPr/>
            </a:pPr>
            <a:r>
              <a:rPr lang="nb-NO" dirty="0">
                <a:ea typeface="ＭＳ Ｐゴシック" pitchFamily="-65" charset="-128"/>
              </a:rPr>
              <a:t>Input likner veldig på output, </a:t>
            </a:r>
            <a:br>
              <a:rPr lang="nb-NO" dirty="0">
                <a:ea typeface="ＭＳ Ｐゴシック" pitchFamily="-65" charset="-128"/>
              </a:rPr>
            </a:br>
            <a:r>
              <a:rPr lang="nb-NO" dirty="0">
                <a:ea typeface="ＭＳ Ｐゴシック" pitchFamily="-65" charset="-128"/>
              </a:rPr>
              <a:t>med følgende endringer: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charset="0"/>
              <a:buChar char="–"/>
              <a:defRPr/>
            </a:pPr>
            <a:r>
              <a:rPr lang="nb-NO" sz="3200" dirty="0">
                <a:ea typeface="ＭＳ Ｐゴシック" pitchFamily="-65" charset="-128"/>
              </a:rPr>
              <a:t>Vi bruker objektet </a:t>
            </a:r>
            <a:r>
              <a:rPr lang="nb-NO" sz="3200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cin</a:t>
            </a:r>
            <a:r>
              <a:rPr lang="nb-NO" sz="3200" dirty="0">
                <a:ea typeface="ＭＳ Ｐゴシック" pitchFamily="-65" charset="-128"/>
              </a:rPr>
              <a:t>.</a:t>
            </a:r>
          </a:p>
          <a:p>
            <a:pPr lvl="1">
              <a:buFont typeface="Arial" charset="0"/>
              <a:buChar char="–"/>
              <a:defRPr/>
            </a:pPr>
            <a:r>
              <a:rPr lang="nb-NO" sz="3200" dirty="0">
                <a:ea typeface="ＭＳ Ｐゴシック" pitchFamily="-65" charset="-128"/>
              </a:rPr>
              <a:t>Vi bruker operatoren ”</a:t>
            </a:r>
            <a:r>
              <a:rPr lang="nb-NO" sz="3200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&gt;&gt;</a:t>
            </a:r>
            <a:r>
              <a:rPr lang="nb-NO" sz="3200" dirty="0">
                <a:ea typeface="ＭＳ Ｐゴシック" pitchFamily="-65" charset="-128"/>
              </a:rPr>
              <a:t>”.</a:t>
            </a:r>
          </a:p>
          <a:p>
            <a:pPr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r>
              <a:rPr lang="nb-NO" dirty="0">
                <a:ea typeface="ＭＳ Ｐゴシック" pitchFamily="-65" charset="-128"/>
              </a:rPr>
              <a:t>NB: </a:t>
            </a:r>
            <a:r>
              <a:rPr lang="nb-NO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cin</a:t>
            </a:r>
            <a:r>
              <a:rPr lang="nb-NO" dirty="0">
                <a:ea typeface="ＭＳ Ｐゴシック" pitchFamily="-65" charset="-128"/>
              </a:rPr>
              <a:t> leser bare </a:t>
            </a:r>
            <a:r>
              <a:rPr lang="nb-NO" i="1" dirty="0">
                <a:ea typeface="ＭＳ Ｐゴシック" pitchFamily="-65" charset="-128"/>
              </a:rPr>
              <a:t>ett</a:t>
            </a:r>
            <a:r>
              <a:rPr lang="nb-NO" dirty="0">
                <a:ea typeface="ＭＳ Ｐゴシック" pitchFamily="-65" charset="-128"/>
              </a:rPr>
              <a:t> ord. For å lese en hel linje (med whitespace), bruk </a:t>
            </a:r>
            <a:r>
              <a:rPr lang="nb-NO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getline</a:t>
            </a:r>
            <a:r>
              <a:rPr lang="nb-NO" dirty="0">
                <a:ea typeface="ＭＳ Ｐゴシック" pitchFamily="-65" charset="-128"/>
              </a:rPr>
              <a:t>. </a:t>
            </a:r>
          </a:p>
          <a:p>
            <a:pPr lvl="1">
              <a:buFont typeface="Arial" charset="0"/>
              <a:buChar char="–"/>
              <a:defRPr/>
            </a:pPr>
            <a:r>
              <a:rPr lang="nb-NO" dirty="0">
                <a:ea typeface="ＭＳ Ｐゴシック" pitchFamily="-65" charset="-128"/>
              </a:rPr>
              <a:t>Eksempel: </a:t>
            </a:r>
            <a:r>
              <a:rPr lang="nb-NO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getline (cin, destinationString);</a:t>
            </a:r>
          </a:p>
        </p:txBody>
      </p:sp>
      <p:sp>
        <p:nvSpPr>
          <p:cNvPr id="32775" name="Rectangle 1"/>
          <p:cNvSpPr>
            <a:spLocks noChangeArrowheads="1"/>
          </p:cNvSpPr>
          <p:nvPr/>
        </p:nvSpPr>
        <p:spPr bwMode="auto">
          <a:xfrm>
            <a:off x="170482" y="3127480"/>
            <a:ext cx="8167606" cy="1477328"/>
          </a:xfrm>
          <a:prstGeom prst="rect">
            <a:avLst/>
          </a:prstGeom>
          <a:solidFill>
            <a:srgbClr val="FFFFD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en-US" sz="18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</a:t>
            </a:r>
            <a:r>
              <a:rPr lang="nb-NO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age;</a:t>
            </a:r>
          </a:p>
          <a:p>
            <a:pPr eaLnBrk="1" hangingPunct="1"/>
            <a:r>
              <a:rPr lang="nb-NO" alt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nb-NO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nb-NO" alt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nb-NO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&lt;&lt; </a:t>
            </a:r>
            <a:r>
              <a:rPr lang="nb-NO" altLang="en-US" sz="18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"Write your age: "</a:t>
            </a:r>
            <a:r>
              <a:rPr lang="nb-NO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nb-NO" alt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nb-NO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nb-NO" alt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cin</a:t>
            </a:r>
            <a:r>
              <a:rPr lang="nb-NO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&gt;&gt; age;</a:t>
            </a:r>
          </a:p>
          <a:p>
            <a:pPr eaLnBrk="1" hangingPunct="1"/>
            <a:r>
              <a:rPr lang="nb-NO" alt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nb-NO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&lt;&lt; std::</a:t>
            </a:r>
            <a:r>
              <a:rPr lang="en-US" altLang="en-US" sz="1800" dirty="0" err="1"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endl</a:t>
            </a:r>
            <a:r>
              <a:rPr lang="en-US" altLang="en-US" sz="1800" dirty="0"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altLang="en-US" sz="18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"Ah - you are "</a:t>
            </a:r>
            <a:r>
              <a:rPr lang="en-US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 &lt;&lt; age &lt;&lt; </a:t>
            </a:r>
            <a:r>
              <a:rPr lang="en-US" altLang="en-US" sz="18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 years old." </a:t>
            </a:r>
            <a:r>
              <a:rPr lang="en-US" altLang="en-US" sz="1800" dirty="0">
                <a:latin typeface="Consolas" panose="020B0609020204030204" pitchFamily="49" charset="0"/>
              </a:rPr>
              <a:t>&lt;&lt; </a:t>
            </a:r>
            <a:r>
              <a:rPr lang="nb-NO" altLang="en-US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nb-NO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1800" dirty="0" err="1">
                <a:latin typeface="Consolas" panose="020B0609020204030204" pitchFamily="49" charset="0"/>
              </a:rPr>
              <a:t>endl</a:t>
            </a:r>
            <a:r>
              <a:rPr lang="en-US" altLang="en-US" sz="18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4938693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dirty="0"/>
              <a:t>I C++ er ikke </a:t>
            </a:r>
            <a:r>
              <a:rPr lang="nb-NO" altLang="en-US" dirty="0" err="1"/>
              <a:t>strings</a:t>
            </a:r>
            <a:r>
              <a:rPr lang="nb-NO" altLang="en-US" dirty="0"/>
              <a:t> en primitiv type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26171" y="3698563"/>
            <a:ext cx="8355211" cy="2763402"/>
          </a:xfrm>
        </p:spPr>
        <p:txBody>
          <a:bodyPr/>
          <a:lstStyle/>
          <a:p>
            <a:pPr lvl="1"/>
            <a:r>
              <a:rPr lang="nb-NO" altLang="en-US" dirty="0">
                <a:latin typeface="+mj-lt"/>
              </a:rPr>
              <a:t>Det finnes historisk flere hjelpeklasser for strenger. </a:t>
            </a:r>
          </a:p>
          <a:p>
            <a:pPr lvl="1"/>
            <a:r>
              <a:rPr lang="nb-NO" altLang="en-US" dirty="0">
                <a:latin typeface="+mj-lt"/>
              </a:rPr>
              <a:t>Moderne C++ bruker </a:t>
            </a:r>
            <a:r>
              <a:rPr lang="nb-NO" altLang="en-US" dirty="0">
                <a:latin typeface="+mj-lt"/>
                <a:cs typeface="Courier New" panose="02070309020205020404" pitchFamily="49" charset="0"/>
              </a:rPr>
              <a:t>string</a:t>
            </a:r>
            <a:r>
              <a:rPr lang="nb-NO" altLang="en-US" dirty="0">
                <a:latin typeface="+mj-lt"/>
              </a:rPr>
              <a:t> i standard (</a:t>
            </a:r>
            <a:r>
              <a:rPr lang="nb-NO" altLang="en-US" dirty="0">
                <a:latin typeface="+mj-lt"/>
                <a:cs typeface="Courier New" panose="02070309020205020404" pitchFamily="49" charset="0"/>
              </a:rPr>
              <a:t>std</a:t>
            </a:r>
            <a:r>
              <a:rPr lang="nb-NO" altLang="en-US" dirty="0">
                <a:latin typeface="+mj-lt"/>
              </a:rPr>
              <a:t>) </a:t>
            </a:r>
            <a:r>
              <a:rPr lang="nb-NO" altLang="en-US" dirty="0" err="1">
                <a:latin typeface="+mj-lt"/>
              </a:rPr>
              <a:t>namespacet</a:t>
            </a:r>
            <a:endParaRPr lang="nb-NO" altLang="en-US" dirty="0">
              <a:latin typeface="+mj-lt"/>
            </a:endParaRPr>
          </a:p>
          <a:p>
            <a:pPr lvl="1"/>
            <a:r>
              <a:rPr lang="nb-NO" altLang="en-US" dirty="0">
                <a:latin typeface="+mj-lt"/>
                <a:cs typeface="Courier New" panose="02070309020205020404" pitchFamily="49" charset="0"/>
              </a:rPr>
              <a:t>Støtter utf-8 (</a:t>
            </a:r>
            <a:r>
              <a:rPr lang="nb-NO" altLang="en-US" dirty="0" err="1">
                <a:latin typeface="+mj-lt"/>
                <a:cs typeface="Courier New" panose="02070309020205020404" pitchFamily="49" charset="0"/>
              </a:rPr>
              <a:t>prefix</a:t>
            </a:r>
            <a:r>
              <a:rPr lang="nb-NO" altLang="en-US" dirty="0">
                <a:latin typeface="+mj-lt"/>
                <a:cs typeface="Courier New" panose="02070309020205020404" pitchFamily="49" charset="0"/>
              </a:rPr>
              <a:t> u8)</a:t>
            </a:r>
          </a:p>
          <a:p>
            <a:endParaRPr lang="nb-NO" altLang="en-US" dirty="0"/>
          </a:p>
        </p:txBody>
      </p:sp>
      <p:sp>
        <p:nvSpPr>
          <p:cNvPr id="33799" name="Rectangle 1"/>
          <p:cNvSpPr>
            <a:spLocks noChangeArrowheads="1"/>
          </p:cNvSpPr>
          <p:nvPr/>
        </p:nvSpPr>
        <p:spPr bwMode="auto">
          <a:xfrm>
            <a:off x="491610" y="742813"/>
            <a:ext cx="7345363" cy="2800767"/>
          </a:xfrm>
          <a:prstGeom prst="rect">
            <a:avLst/>
          </a:prstGeom>
          <a:solidFill>
            <a:srgbClr val="FFFFD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iostream</a:t>
            </a:r>
            <a:r>
              <a:rPr lang="en-US" alt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endParaRPr lang="en-US" altLang="en-US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::string 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helloString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alt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"Hello"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Copy the substring "</a:t>
            </a:r>
            <a:r>
              <a:rPr lang="en-US" altLang="en-US" sz="1600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ll</a:t>
            </a:r>
            <a:r>
              <a:rPr lang="en-US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to new string.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::string 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newString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helloString.substr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(2, 2);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newString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altLang="en-US" sz="16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nb-NO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nb-NO" alt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nb-NO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0;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nb-NO" alt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nb-NO" altLang="en-US" sz="1600" dirty="0">
              <a:latin typeface="Arial" panose="020B060402020202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9398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en-US" dirty="0">
                <a:latin typeface="Georgia" panose="02040502050405020303" pitchFamily="18" charset="0"/>
                <a:cs typeface="Georgia" panose="02040502050405020303" pitchFamily="18" charset="0"/>
              </a:rPr>
              <a:t>konstanter</a:t>
            </a:r>
            <a:endParaRPr lang="nb-NO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163139" y="738411"/>
            <a:ext cx="8980861" cy="5649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nb-NO" sz="2800" dirty="0">
                <a:ea typeface="ＭＳ Ｐゴシック" pitchFamily="-65" charset="-128"/>
              </a:rPr>
              <a:t>Konstanter</a:t>
            </a:r>
          </a:p>
          <a:p>
            <a:pPr lvl="1" eaLnBrk="1" hangingPunct="1">
              <a:buFont typeface="Arial" charset="0"/>
              <a:buChar char="–"/>
              <a:defRPr/>
            </a:pPr>
            <a:r>
              <a:rPr lang="nb-NO" sz="2400" dirty="0">
                <a:ea typeface="ＭＳ Ｐゴシック" pitchFamily="-65" charset="-128"/>
              </a:rPr>
              <a:t>Variabler som ikke kan endre verdi etter tildeling.</a:t>
            </a:r>
          </a:p>
          <a:p>
            <a:pPr lvl="1">
              <a:buFont typeface="Arial" charset="0"/>
              <a:buChar char="–"/>
              <a:defRPr/>
            </a:pPr>
            <a:r>
              <a:rPr lang="nb-NO" sz="2400" dirty="0">
                <a:ea typeface="ＭＳ Ｐゴシック" pitchFamily="-65" charset="-128"/>
              </a:rPr>
              <a:t>Syntaks: </a:t>
            </a:r>
            <a:r>
              <a:rPr lang="nb-NO" sz="2400" dirty="0">
                <a:latin typeface="Courier New" pitchFamily="49" charset="0"/>
                <a:ea typeface="ＭＳ Ｐゴシック" pitchFamily="-65" charset="-128"/>
              </a:rPr>
              <a:t>const {type} {constNavn} = {verdi}</a:t>
            </a:r>
          </a:p>
          <a:p>
            <a:pPr lvl="1" eaLnBrk="1" hangingPunct="1">
              <a:buFont typeface="Arial" charset="0"/>
              <a:buChar char="–"/>
              <a:defRPr/>
            </a:pPr>
            <a:r>
              <a:rPr lang="nb-NO" sz="2400" dirty="0">
                <a:ea typeface="ＭＳ Ｐゴシック" pitchFamily="-65" charset="-128"/>
              </a:rPr>
              <a:t>Eksempel: </a:t>
            </a:r>
          </a:p>
          <a:p>
            <a:pPr lvl="2">
              <a:buFont typeface="Arial" charset="0"/>
              <a:buChar char="•"/>
              <a:defRPr/>
            </a:pPr>
            <a:r>
              <a:rPr lang="nb-NO" sz="2000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const float PI = 3.1415;</a:t>
            </a:r>
          </a:p>
        </p:txBody>
      </p:sp>
    </p:spTree>
    <p:extLst>
      <p:ext uri="{BB962C8B-B14F-4D97-AF65-F5344CB8AC3E}">
        <p14:creationId xmlns:p14="http://schemas.microsoft.com/office/powerpoint/2010/main" val="307748188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nb-NO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const</a:t>
            </a:r>
            <a:r>
              <a:rPr lang="nb-NO" dirty="0">
                <a:latin typeface="+mj-lt"/>
                <a:ea typeface="ＭＳ Ｐゴシック" pitchFamily="-65" charset="-128"/>
                <a:cs typeface="Courier New" pitchFamily="49" charset="0"/>
              </a:rPr>
              <a:t> vs </a:t>
            </a:r>
            <a:r>
              <a:rPr lang="nb-NO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#define</a:t>
            </a:r>
            <a:endParaRPr lang="en-US" dirty="0">
              <a:latin typeface="Courier New" pitchFamily="49" charset="0"/>
              <a:ea typeface="ＭＳ Ｐゴシック" pitchFamily="-65" charset="-128"/>
              <a:cs typeface="Courier New" pitchFamily="49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b-NO" altLang="en-US"/>
              <a:t>En bra egenskap med </a:t>
            </a:r>
            <a:r>
              <a:rPr lang="nb-NO" altLang="en-US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nb-NO" altLang="en-US"/>
              <a:t> er typegjennkjenning i kompilatoren.</a:t>
            </a:r>
          </a:p>
          <a:p>
            <a:pPr eaLnBrk="1" hangingPunct="1"/>
            <a:endParaRPr lang="nb-NO" altLang="en-US"/>
          </a:p>
          <a:p>
            <a:pPr eaLnBrk="1" hangingPunct="1"/>
            <a:r>
              <a:rPr lang="nb-NO" altLang="en-US"/>
              <a:t>Et alternativ er å bruke preprosessor-direktivet </a:t>
            </a:r>
            <a:r>
              <a:rPr lang="nb-NO" altLang="en-US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nb-NO" altLang="en-US"/>
              <a:t>:</a:t>
            </a:r>
          </a:p>
          <a:p>
            <a:pPr lvl="1" eaLnBrk="1" hangingPunct="1"/>
            <a:r>
              <a:rPr lang="nb-NO" altLang="en-US">
                <a:latin typeface="Courier New" panose="02070309020205020404" pitchFamily="49" charset="0"/>
              </a:rPr>
              <a:t>#define PI 3.1415</a:t>
            </a:r>
          </a:p>
          <a:p>
            <a:pPr lvl="1" eaLnBrk="1" hangingPunct="1"/>
            <a:r>
              <a:rPr lang="nb-NO" altLang="en-US"/>
              <a:t>Men obs: ingen typehåndtering. Ren </a:t>
            </a:r>
            <a:br>
              <a:rPr lang="nb-NO" altLang="en-US"/>
            </a:br>
            <a:r>
              <a:rPr lang="nb-NO" altLang="en-US"/>
              <a:t>”search and replace” ved kompilering. </a:t>
            </a:r>
          </a:p>
        </p:txBody>
      </p:sp>
    </p:spTree>
    <p:extLst>
      <p:ext uri="{BB962C8B-B14F-4D97-AF65-F5344CB8AC3E}">
        <p14:creationId xmlns:p14="http://schemas.microsoft.com/office/powerpoint/2010/main" val="19493652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PG4400 C++ programmering:</a:t>
            </a:r>
            <a:br>
              <a:rPr lang="nb-NO" noProof="0" dirty="0"/>
            </a:br>
            <a:r>
              <a:rPr lang="nb-NO" noProof="0" dirty="0"/>
              <a:t>Introduksjon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" y="5826642"/>
            <a:ext cx="8355211" cy="482678"/>
          </a:xfrm>
        </p:spPr>
        <p:txBody>
          <a:bodyPr/>
          <a:lstStyle/>
          <a:p>
            <a:r>
              <a:rPr lang="nb-NO" b="1" noProof="0" dirty="0"/>
              <a:t>Forelesning 1 (AV 12)</a:t>
            </a:r>
            <a:r>
              <a:rPr lang="nb-NO" noProof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96771-8EDA-C940-98B4-164265A6D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87724"/>
            <a:ext cx="3771900" cy="46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82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en-US">
                <a:latin typeface="Georgia" panose="02040502050405020303" pitchFamily="18" charset="0"/>
                <a:cs typeface="Georgia" panose="02040502050405020303" pitchFamily="18" charset="0"/>
              </a:rPr>
              <a:t>Cast’ing (typeomforming)</a:t>
            </a:r>
          </a:p>
        </p:txBody>
      </p:sp>
      <p:sp>
        <p:nvSpPr>
          <p:cNvPr id="102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nb-NO" dirty="0">
                <a:ea typeface="ＭＳ Ｐゴシック" pitchFamily="-65" charset="-128"/>
              </a:rPr>
              <a:t>Casting lar oss </a:t>
            </a:r>
            <a:r>
              <a:rPr lang="nb-NO" dirty="0" err="1">
                <a:ea typeface="ＭＳ Ｐゴシック" pitchFamily="-65" charset="-128"/>
              </a:rPr>
              <a:t>typeomforme</a:t>
            </a:r>
            <a:r>
              <a:rPr lang="nb-NO" dirty="0">
                <a:ea typeface="ＭＳ Ｐゴシック" pitchFamily="-65" charset="-128"/>
              </a:rPr>
              <a:t> variabler.</a:t>
            </a: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r>
              <a:rPr lang="nb-NO" dirty="0">
                <a:ea typeface="ＭＳ Ｐゴシック" pitchFamily="-65" charset="-128"/>
              </a:rPr>
              <a:t>C: </a:t>
            </a:r>
          </a:p>
          <a:p>
            <a:pPr lvl="1">
              <a:buFont typeface="Arial" charset="0"/>
              <a:buChar char="–"/>
              <a:defRPr/>
            </a:pPr>
            <a:r>
              <a:rPr lang="nb-NO" dirty="0">
                <a:latin typeface="Courier New" pitchFamily="49" charset="0"/>
                <a:ea typeface="ＭＳ Ｐゴシック" pitchFamily="-65" charset="-128"/>
                <a:cs typeface="Courier New" pitchFamily="49" charset="0"/>
              </a:rPr>
              <a:t>charValue = (char)intValue;</a:t>
            </a: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r>
              <a:rPr lang="nb-NO" dirty="0">
                <a:ea typeface="ＭＳ Ｐゴシック" pitchFamily="-65" charset="-128"/>
              </a:rPr>
              <a:t>C++: C-versjonen er "deprecated”, bruk heller:</a:t>
            </a:r>
          </a:p>
          <a:p>
            <a:pPr lvl="1">
              <a:buFont typeface="Arial" charset="0"/>
              <a:buChar char="–"/>
              <a:defRPr/>
            </a:pPr>
            <a:r>
              <a:rPr lang="nb-NO" dirty="0">
                <a:latin typeface="Courier New" pitchFamily="49" charset="0"/>
                <a:ea typeface="ＭＳ Ｐゴシック" pitchFamily="-65" charset="-128"/>
              </a:rPr>
              <a:t>charValue = </a:t>
            </a:r>
            <a:r>
              <a:rPr lang="nb-NO" dirty="0">
                <a:solidFill>
                  <a:srgbClr val="336699"/>
                </a:solidFill>
                <a:latin typeface="Courier New" pitchFamily="49" charset="0"/>
                <a:ea typeface="ＭＳ Ｐゴシック" pitchFamily="-65" charset="-128"/>
              </a:rPr>
              <a:t>static_cast</a:t>
            </a:r>
            <a:r>
              <a:rPr lang="nb-NO" dirty="0">
                <a:latin typeface="Courier New" pitchFamily="49" charset="0"/>
                <a:ea typeface="ＭＳ Ｐゴシック" pitchFamily="-65" charset="-128"/>
              </a:rPr>
              <a:t>&lt;char&gt;(intValue);</a:t>
            </a:r>
          </a:p>
          <a:p>
            <a:pPr>
              <a:buFont typeface="Arial" charset="0"/>
              <a:buChar char="•"/>
              <a:defRPr/>
            </a:pPr>
            <a:endParaRPr lang="nb-NO" dirty="0">
              <a:latin typeface="Courier New" pitchFamily="49" charset="0"/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latin typeface="Courier New" pitchFamily="49" charset="0"/>
              <a:ea typeface="ＭＳ Ｐゴシック" pitchFamily="-65" charset="-128"/>
            </a:endParaRPr>
          </a:p>
          <a:p>
            <a:pPr>
              <a:buFont typeface="Arial" charset="0"/>
              <a:buNone/>
              <a:defRPr/>
            </a:pPr>
            <a:r>
              <a:rPr lang="nb-NO" dirty="0">
                <a:latin typeface="Courier New" pitchFamily="49" charset="0"/>
                <a:ea typeface="ＭＳ Ｐゴシック" pitchFamily="-65" charset="-128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2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7741" y="5345326"/>
              <a:ext cx="279400" cy="219075"/>
            </p14:xfrm>
          </p:contentPart>
        </mc:Choice>
        <mc:Fallback xmlns="">
          <p:pic>
            <p:nvPicPr>
              <p:cNvPr id="102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380" y="5336004"/>
                <a:ext cx="298123" cy="2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5878" y="5341990"/>
              <a:ext cx="1201738" cy="293687"/>
            </p14:xfrm>
          </p:contentPart>
        </mc:Choice>
        <mc:Fallback xmlns="">
          <p:pic>
            <p:nvPicPr>
              <p:cNvPr id="102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6520" y="5332621"/>
                <a:ext cx="1220453" cy="312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5318" y="4820778"/>
              <a:ext cx="254000" cy="134938"/>
            </p14:xfrm>
          </p:contentPart>
        </mc:Choice>
        <mc:Fallback xmlns="">
          <p:pic>
            <p:nvPicPr>
              <p:cNvPr id="1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6017" y="4811422"/>
                <a:ext cx="272603" cy="153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29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5078" y="4838861"/>
              <a:ext cx="2190750" cy="641350"/>
            </p14:xfrm>
          </p:contentPart>
        </mc:Choice>
        <mc:Fallback xmlns="">
          <p:pic>
            <p:nvPicPr>
              <p:cNvPr id="1029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5724" y="4829503"/>
                <a:ext cx="2209459" cy="66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0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4516" y="5464336"/>
              <a:ext cx="290512" cy="330200"/>
            </p14:xfrm>
          </p:contentPart>
        </mc:Choice>
        <mc:Fallback xmlns="">
          <p:pic>
            <p:nvPicPr>
              <p:cNvPr id="1030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5098" y="5454953"/>
                <a:ext cx="309348" cy="34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31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6316" y="5465923"/>
              <a:ext cx="792162" cy="244475"/>
            </p14:xfrm>
          </p:contentPart>
        </mc:Choice>
        <mc:Fallback xmlns="">
          <p:pic>
            <p:nvPicPr>
              <p:cNvPr id="1031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6958" y="5456562"/>
                <a:ext cx="810877" cy="2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2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2941" y="5469098"/>
              <a:ext cx="1108075" cy="301625"/>
            </p14:xfrm>
          </p:contentPart>
        </mc:Choice>
        <mc:Fallback xmlns="">
          <p:pic>
            <p:nvPicPr>
              <p:cNvPr id="1032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13584" y="5459706"/>
                <a:ext cx="1126789" cy="320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7278" y="5040473"/>
              <a:ext cx="436563" cy="271463"/>
            </p14:xfrm>
          </p:contentPart>
        </mc:Choice>
        <mc:Fallback xmlns="">
          <p:pic>
            <p:nvPicPr>
              <p:cNvPr id="103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27928" y="5031125"/>
                <a:ext cx="455263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4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5766" y="5159536"/>
              <a:ext cx="538162" cy="131762"/>
            </p14:xfrm>
          </p:contentPart>
        </mc:Choice>
        <mc:Fallback xmlns="">
          <p:pic>
            <p:nvPicPr>
              <p:cNvPr id="1034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56413" y="5150201"/>
                <a:ext cx="556868" cy="15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3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4028" y="4794411"/>
              <a:ext cx="136525" cy="307975"/>
            </p14:xfrm>
          </p:contentPart>
        </mc:Choice>
        <mc:Fallback xmlns="">
          <p:pic>
            <p:nvPicPr>
              <p:cNvPr id="103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24662" y="4785057"/>
                <a:ext cx="155257" cy="326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3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5166" y="5132548"/>
              <a:ext cx="869950" cy="222250"/>
            </p14:xfrm>
          </p:contentPart>
        </mc:Choice>
        <mc:Fallback xmlns="">
          <p:pic>
            <p:nvPicPr>
              <p:cNvPr id="103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65808" y="5123213"/>
                <a:ext cx="888666" cy="24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4420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8C1D-2CC9-B14F-BCA6-202CEFF5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OOP </a:t>
            </a:r>
            <a:r>
              <a:rPr lang="en-GB" dirty="0" err="1"/>
              <a:t>i</a:t>
            </a:r>
            <a:r>
              <a:rPr lang="en-GB" dirty="0"/>
              <a:t> C++ </a:t>
            </a:r>
            <a:r>
              <a:rPr lang="en-GB" dirty="0" err="1"/>
              <a:t>fundamentalt</a:t>
            </a:r>
            <a:r>
              <a:rPr lang="en-GB" dirty="0"/>
              <a:t>, men </a:t>
            </a:r>
            <a:r>
              <a:rPr lang="en-GB" dirty="0" err="1"/>
              <a:t>også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mange </a:t>
            </a:r>
            <a:r>
              <a:rPr lang="en-GB" dirty="0" err="1"/>
              <a:t>måter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vei</a:t>
            </a:r>
            <a:r>
              <a:rPr lang="en-GB" dirty="0"/>
              <a:t> </a:t>
            </a:r>
            <a:r>
              <a:rPr lang="en-GB" dirty="0" err="1"/>
              <a:t>ut.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455DD-5B48-F74F-A9D5-8D76EF297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99" y="2946330"/>
            <a:ext cx="9054401" cy="634077"/>
          </a:xfrm>
        </p:spPr>
        <p:txBody>
          <a:bodyPr/>
          <a:lstStyle/>
          <a:p>
            <a:r>
              <a:rPr lang="en-GB" dirty="0"/>
              <a:t>Det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trend mot </a:t>
            </a:r>
            <a:r>
              <a:rPr lang="en-GB" dirty="0" err="1"/>
              <a:t>meget</a:t>
            </a:r>
            <a:r>
              <a:rPr lang="en-GB" dirty="0"/>
              <a:t> </a:t>
            </a:r>
            <a:r>
              <a:rPr lang="en-GB" dirty="0" err="1"/>
              <a:t>enkle</a:t>
            </a:r>
            <a:r>
              <a:rPr lang="en-GB" dirty="0"/>
              <a:t> </a:t>
            </a:r>
            <a:r>
              <a:rPr lang="en-GB" dirty="0" err="1"/>
              <a:t>klasser</a:t>
            </a:r>
            <a:r>
              <a:rPr lang="en-GB" dirty="0"/>
              <a:t>, </a:t>
            </a:r>
            <a:r>
              <a:rPr lang="en-GB" dirty="0" err="1"/>
              <a:t>ingen</a:t>
            </a:r>
            <a:r>
              <a:rPr lang="en-GB" dirty="0"/>
              <a:t> </a:t>
            </a:r>
            <a:r>
              <a:rPr lang="en-GB" dirty="0" err="1"/>
              <a:t>arv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heller</a:t>
            </a:r>
            <a:r>
              <a:rPr lang="en-GB" dirty="0"/>
              <a:t> </a:t>
            </a:r>
            <a:r>
              <a:rPr lang="en-GB" dirty="0" err="1"/>
              <a:t>bruk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templates </a:t>
            </a:r>
            <a:r>
              <a:rPr lang="en-GB" dirty="0" err="1"/>
              <a:t>i</a:t>
            </a:r>
            <a:r>
              <a:rPr lang="en-GB" dirty="0"/>
              <a:t> C++.</a:t>
            </a:r>
          </a:p>
          <a:p>
            <a:endParaRPr lang="en-GB" dirty="0"/>
          </a:p>
          <a:p>
            <a:r>
              <a:rPr lang="en-GB" dirty="0" err="1"/>
              <a:t>Jeg</a:t>
            </a:r>
            <a:r>
              <a:rPr lang="en-GB" dirty="0"/>
              <a:t> </a:t>
            </a:r>
            <a:r>
              <a:rPr lang="en-GB" dirty="0" err="1"/>
              <a:t>tenker</a:t>
            </a:r>
            <a:r>
              <a:rPr lang="en-GB" dirty="0"/>
              <a:t> </a:t>
            </a:r>
            <a:r>
              <a:rPr lang="en-GB" dirty="0" err="1"/>
              <a:t>likevel</a:t>
            </a:r>
            <a:r>
              <a:rPr lang="en-GB" dirty="0"/>
              <a:t> </a:t>
            </a:r>
            <a:r>
              <a:rPr lang="en-GB" dirty="0" err="1"/>
              <a:t>objekter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klasser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et </a:t>
            </a:r>
            <a:r>
              <a:rPr lang="en-GB" dirty="0" err="1"/>
              <a:t>godt</a:t>
            </a:r>
            <a:r>
              <a:rPr lang="en-GB" dirty="0"/>
              <a:t>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starte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422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ea typeface="ＭＳ Ｐゴシック" pitchFamily="-65" charset="-128"/>
              </a:rPr>
              <a:t>I C++ er det en målsetning å skille klassedeklarasjon fra implementasjon</a:t>
            </a:r>
            <a:endParaRPr lang="nb-NO" altLang="en-US" dirty="0">
              <a:latin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155972" y="1052736"/>
            <a:ext cx="8988028" cy="5649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nb-NO" sz="2400" dirty="0">
              <a:ea typeface="ＭＳ Ｐゴシック" pitchFamily="-65" charset="-128"/>
            </a:endParaRPr>
          </a:p>
          <a:p>
            <a:pPr lvl="1">
              <a:lnSpc>
                <a:spcPct val="90000"/>
              </a:lnSpc>
              <a:defRPr/>
            </a:pPr>
            <a:r>
              <a:rPr lang="nb-NO" sz="2400" dirty="0">
                <a:solidFill>
                  <a:srgbClr val="0070C0"/>
                </a:solidFill>
                <a:ea typeface="ＭＳ Ｐゴシック" pitchFamily="-65" charset="-128"/>
              </a:rPr>
              <a:t>h-fil </a:t>
            </a:r>
            <a:r>
              <a:rPr lang="nb-NO" sz="2400" dirty="0">
                <a:ea typeface="ＭＳ Ｐゴシック" pitchFamily="-65" charset="-128"/>
              </a:rPr>
              <a:t>inneholder klasse</a:t>
            </a:r>
            <a:r>
              <a:rPr lang="nb-NO" sz="2400" i="1" dirty="0">
                <a:solidFill>
                  <a:srgbClr val="0070C0"/>
                </a:solidFill>
                <a:ea typeface="ＭＳ Ｐゴシック" pitchFamily="-65" charset="-128"/>
              </a:rPr>
              <a:t>deklarasjon</a:t>
            </a:r>
            <a:r>
              <a:rPr lang="nb-NO" sz="2400" i="1" dirty="0">
                <a:solidFill>
                  <a:srgbClr val="0000FF"/>
                </a:solidFill>
                <a:ea typeface="ＭＳ Ｐゴシック" pitchFamily="-65" charset="-128"/>
              </a:rPr>
              <a:t> </a:t>
            </a:r>
            <a:r>
              <a:rPr lang="nb-NO" sz="2400" dirty="0">
                <a:ea typeface="ＭＳ Ｐゴシック" pitchFamily="-65" charset="-128"/>
              </a:rPr>
              <a:t>(”klasseinterface”).</a:t>
            </a:r>
            <a:endParaRPr lang="nb-NO" sz="2400" i="1" dirty="0">
              <a:solidFill>
                <a:srgbClr val="0000FF"/>
              </a:solidFill>
              <a:ea typeface="ＭＳ Ｐゴシック" pitchFamily="-65" charset="-128"/>
            </a:endParaRPr>
          </a:p>
          <a:p>
            <a:pPr lvl="1">
              <a:lnSpc>
                <a:spcPct val="90000"/>
              </a:lnSpc>
              <a:defRPr/>
            </a:pPr>
            <a:r>
              <a:rPr lang="nb-NO" sz="2400" dirty="0">
                <a:solidFill>
                  <a:srgbClr val="0070C0"/>
                </a:solidFill>
                <a:ea typeface="ＭＳ Ｐゴシック" pitchFamily="-65" charset="-128"/>
              </a:rPr>
              <a:t>cpp-fil </a:t>
            </a:r>
            <a:r>
              <a:rPr lang="nb-NO" sz="2400" dirty="0">
                <a:ea typeface="ＭＳ Ｐゴシック" pitchFamily="-65" charset="-128"/>
              </a:rPr>
              <a:t>inneholder klasse</a:t>
            </a:r>
            <a:r>
              <a:rPr lang="nb-NO" sz="2400" i="1" dirty="0">
                <a:solidFill>
                  <a:srgbClr val="0070C0"/>
                </a:solidFill>
                <a:ea typeface="ＭＳ Ｐゴシック" pitchFamily="-65" charset="-128"/>
              </a:rPr>
              <a:t>definisjon</a:t>
            </a:r>
            <a:r>
              <a:rPr lang="nb-NO" sz="2400" dirty="0">
                <a:ea typeface="ＭＳ Ｐゴシック" pitchFamily="-65" charset="-128"/>
              </a:rPr>
              <a:t> (”funksjons-implementasjoner”).</a:t>
            </a:r>
          </a:p>
          <a:p>
            <a:pPr>
              <a:lnSpc>
                <a:spcPct val="90000"/>
              </a:lnSpc>
              <a:buFont typeface="Arial" charset="0"/>
              <a:buChar char="•"/>
              <a:defRPr/>
            </a:pPr>
            <a:endParaRPr lang="nb-NO" sz="2800" dirty="0"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nb-NO" sz="2800" dirty="0">
                <a:ea typeface="ＭＳ Ｐゴシック" pitchFamily="-65" charset="-128"/>
              </a:rPr>
              <a:t>Distribuering av header-fil sammen med kompilert obj-fil gir andre mulighet for å bruke din kode, samtidig som:</a:t>
            </a:r>
          </a:p>
          <a:p>
            <a:pPr lvl="1">
              <a:lnSpc>
                <a:spcPct val="90000"/>
              </a:lnSpc>
              <a:buFont typeface="Arial" charset="0"/>
              <a:buChar char="–"/>
              <a:defRPr/>
            </a:pPr>
            <a:r>
              <a:rPr lang="nb-NO" sz="2400" dirty="0">
                <a:ea typeface="ＭＳ Ｐゴシック" pitchFamily="-65" charset="-128"/>
              </a:rPr>
              <a:t>Implementasjonen ikke kan modifiseres.</a:t>
            </a:r>
          </a:p>
          <a:p>
            <a:pPr lvl="1">
              <a:lnSpc>
                <a:spcPct val="90000"/>
              </a:lnSpc>
              <a:buFont typeface="Arial" charset="0"/>
              <a:buChar char="–"/>
              <a:defRPr/>
            </a:pPr>
            <a:r>
              <a:rPr lang="nb-NO" sz="2400" dirty="0">
                <a:ea typeface="ＭＳ Ｐゴシック" pitchFamily="-65" charset="-128"/>
              </a:rPr>
              <a:t>Intellektuell eiendom beskyttes.</a:t>
            </a:r>
          </a:p>
        </p:txBody>
      </p:sp>
    </p:spTree>
    <p:extLst>
      <p:ext uri="{BB962C8B-B14F-4D97-AF65-F5344CB8AC3E}">
        <p14:creationId xmlns:p14="http://schemas.microsoft.com/office/powerpoint/2010/main" val="305254219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D55-F0BD-8A4C-9239-F72517D4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C++ 20 har det </a:t>
            </a:r>
            <a:r>
              <a:rPr lang="en-GB" dirty="0" err="1"/>
              <a:t>kommet</a:t>
            </a:r>
            <a:r>
              <a:rPr lang="en-GB" dirty="0"/>
              <a:t> et </a:t>
            </a:r>
            <a:r>
              <a:rPr lang="en-GB" dirty="0" err="1"/>
              <a:t>nyt</a:t>
            </a:r>
            <a:r>
              <a:rPr lang="en-GB" dirty="0"/>
              <a:t> </a:t>
            </a:r>
            <a:r>
              <a:rPr lang="en-GB" dirty="0" err="1"/>
              <a:t>konsept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erstatte</a:t>
            </a:r>
            <a:r>
              <a:rPr lang="en-GB" dirty="0"/>
              <a:t> hele header-</a:t>
            </a:r>
            <a:r>
              <a:rPr lang="en-GB" dirty="0" err="1"/>
              <a:t>konseptet</a:t>
            </a:r>
            <a:r>
              <a:rPr lang="en-GB" dirty="0"/>
              <a:t>: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29B7B-76F5-1845-981A-5A9FCC18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5" y="5495925"/>
            <a:ext cx="9054401" cy="1182758"/>
          </a:xfrm>
        </p:spPr>
        <p:txBody>
          <a:bodyPr/>
          <a:lstStyle/>
          <a:p>
            <a:r>
              <a:rPr lang="en-GB" dirty="0" err="1"/>
              <a:t>Dette</a:t>
            </a:r>
            <a:r>
              <a:rPr lang="en-GB" dirty="0"/>
              <a:t> </a:t>
            </a:r>
            <a:r>
              <a:rPr lang="en-GB" dirty="0" err="1"/>
              <a:t>likner</a:t>
            </a:r>
            <a:r>
              <a:rPr lang="en-GB" dirty="0"/>
              <a:t> </a:t>
            </a:r>
            <a:r>
              <a:rPr lang="en-GB" dirty="0" err="1"/>
              <a:t>mye</a:t>
            </a:r>
            <a:r>
              <a:rPr lang="en-GB" dirty="0"/>
              <a:t> </a:t>
            </a:r>
            <a:r>
              <a:rPr lang="en-GB" dirty="0" err="1"/>
              <a:t>mer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java, </a:t>
            </a:r>
            <a:r>
              <a:rPr lang="en-GB" dirty="0" err="1"/>
              <a:t>bruker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med "import" </a:t>
            </a:r>
            <a:r>
              <a:rPr lang="en-GB" dirty="0" err="1"/>
              <a:t>som</a:t>
            </a:r>
            <a:r>
              <a:rPr lang="en-GB" dirty="0"/>
              <a:t> keyword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F29563-96FD-5241-A3FF-2E33ADD05797}"/>
              </a:ext>
            </a:extLst>
          </p:cNvPr>
          <p:cNvSpPr/>
          <p:nvPr/>
        </p:nvSpPr>
        <p:spPr>
          <a:xfrm>
            <a:off x="300038" y="1443841"/>
            <a:ext cx="861536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import &lt;</a:t>
            </a:r>
            <a:r>
              <a:rPr lang="nb-NO" dirty="0" err="1"/>
              <a:t>iostream</a:t>
            </a:r>
            <a:r>
              <a:rPr lang="nb-NO" dirty="0"/>
              <a:t>&gt; ;        </a:t>
            </a:r>
            <a:r>
              <a:rPr lang="nb-NO" i="1" dirty="0">
                <a:solidFill>
                  <a:srgbClr val="808080"/>
                </a:solidFill>
              </a:rPr>
              <a:t>// import </a:t>
            </a:r>
            <a:r>
              <a:rPr lang="nb-NO" i="1" dirty="0" err="1">
                <a:solidFill>
                  <a:srgbClr val="808080"/>
                </a:solidFill>
              </a:rPr>
              <a:t>declaration</a:t>
            </a:r>
            <a:br>
              <a:rPr lang="nb-NO" i="1" dirty="0">
                <a:solidFill>
                  <a:srgbClr val="808080"/>
                </a:solidFill>
              </a:rPr>
            </a:br>
            <a:br>
              <a:rPr lang="nb-NO" i="1" dirty="0">
                <a:solidFill>
                  <a:srgbClr val="808080"/>
                </a:solidFill>
              </a:rPr>
            </a:br>
            <a:r>
              <a:rPr lang="nb-NO" b="1" dirty="0" err="1">
                <a:solidFill>
                  <a:srgbClr val="000080"/>
                </a:solidFill>
              </a:rPr>
              <a:t>int</a:t>
            </a:r>
            <a:r>
              <a:rPr lang="nb-NO" b="1" dirty="0">
                <a:solidFill>
                  <a:srgbClr val="000080"/>
                </a:solidFill>
              </a:rPr>
              <a:t> </a:t>
            </a:r>
            <a:r>
              <a:rPr lang="nb-NO" dirty="0" err="1"/>
              <a:t>main</a:t>
            </a:r>
            <a:r>
              <a:rPr lang="nb-NO" dirty="0"/>
              <a:t>() {</a:t>
            </a:r>
            <a:br>
              <a:rPr lang="nb-NO" dirty="0"/>
            </a:br>
            <a:r>
              <a:rPr lang="nb-NO" dirty="0"/>
              <a:t>    </a:t>
            </a:r>
            <a:r>
              <a:rPr lang="nb-NO" dirty="0" err="1"/>
              <a:t>std</a:t>
            </a:r>
            <a:r>
              <a:rPr lang="nb-NO" dirty="0"/>
              <a:t>::</a:t>
            </a:r>
            <a:r>
              <a:rPr lang="nb-NO" dirty="0" err="1"/>
              <a:t>cout</a:t>
            </a:r>
            <a:r>
              <a:rPr lang="nb-NO" dirty="0"/>
              <a:t> &lt;&lt;</a:t>
            </a:r>
            <a:br>
              <a:rPr lang="nb-NO" dirty="0"/>
            </a:br>
            <a:r>
              <a:rPr lang="nb-NO" dirty="0"/>
              <a:t>    </a:t>
            </a:r>
            <a:r>
              <a:rPr lang="nb-NO" b="1" dirty="0">
                <a:solidFill>
                  <a:srgbClr val="008000"/>
                </a:solidFill>
              </a:rPr>
              <a:t>"C </a:t>
            </a:r>
            <a:r>
              <a:rPr lang="nb-NO" b="1" dirty="0" err="1">
                <a:solidFill>
                  <a:srgbClr val="008000"/>
                </a:solidFill>
              </a:rPr>
              <a:t>plus</a:t>
            </a:r>
            <a:r>
              <a:rPr lang="nb-NO" b="1" dirty="0">
                <a:solidFill>
                  <a:srgbClr val="008000"/>
                </a:solidFill>
              </a:rPr>
              <a:t> </a:t>
            </a:r>
            <a:r>
              <a:rPr lang="nb-NO" b="1" dirty="0" err="1">
                <a:solidFill>
                  <a:srgbClr val="008000"/>
                </a:solidFill>
              </a:rPr>
              <a:t>plus</a:t>
            </a:r>
            <a:r>
              <a:rPr lang="nb-NO" b="1" dirty="0">
                <a:solidFill>
                  <a:srgbClr val="008000"/>
                </a:solidFill>
              </a:rPr>
              <a:t> </a:t>
            </a:r>
            <a:r>
              <a:rPr lang="nb-NO" b="1" dirty="0" err="1">
                <a:solidFill>
                  <a:srgbClr val="008000"/>
                </a:solidFill>
              </a:rPr>
              <a:t>version</a:t>
            </a:r>
            <a:r>
              <a:rPr lang="nb-NO" b="1" dirty="0">
                <a:solidFill>
                  <a:srgbClr val="008000"/>
                </a:solidFill>
              </a:rPr>
              <a:t>: " </a:t>
            </a:r>
            <a:r>
              <a:rPr lang="nb-NO" dirty="0"/>
              <a:t>&lt;&lt; </a:t>
            </a:r>
            <a:r>
              <a:rPr lang="nb-NO" b="1" dirty="0">
                <a:solidFill>
                  <a:srgbClr val="1F542E"/>
                </a:solidFill>
              </a:rPr>
              <a:t>__</a:t>
            </a:r>
            <a:r>
              <a:rPr lang="nb-NO" b="1" dirty="0" err="1">
                <a:solidFill>
                  <a:srgbClr val="1F542E"/>
                </a:solidFill>
              </a:rPr>
              <a:t>cplusplus</a:t>
            </a:r>
            <a:r>
              <a:rPr lang="nb-NO" b="1" dirty="0">
                <a:solidFill>
                  <a:srgbClr val="1F542E"/>
                </a:solidFill>
              </a:rPr>
              <a:t>  </a:t>
            </a:r>
            <a:r>
              <a:rPr lang="nb-NO" dirty="0"/>
              <a:t>&lt;&lt; </a:t>
            </a:r>
            <a:r>
              <a:rPr lang="nb-NO" dirty="0" err="1"/>
              <a:t>std</a:t>
            </a:r>
            <a:r>
              <a:rPr lang="nb-NO" dirty="0"/>
              <a:t>::</a:t>
            </a:r>
            <a:r>
              <a:rPr lang="nb-NO" dirty="0" err="1"/>
              <a:t>endl</a:t>
            </a:r>
            <a:r>
              <a:rPr lang="nb-NO" dirty="0"/>
              <a:t>;</a:t>
            </a:r>
            <a:br>
              <a:rPr lang="nb-NO" dirty="0"/>
            </a:br>
            <a:r>
              <a:rPr lang="nb-NO" dirty="0"/>
              <a:t>    </a:t>
            </a:r>
            <a:r>
              <a:rPr lang="nb-NO" b="1" dirty="0" err="1">
                <a:solidFill>
                  <a:srgbClr val="000080"/>
                </a:solidFill>
              </a:rPr>
              <a:t>return</a:t>
            </a:r>
            <a:r>
              <a:rPr lang="nb-NO" b="1" dirty="0">
                <a:solidFill>
                  <a:srgbClr val="000080"/>
                </a:solidFill>
              </a:rPr>
              <a:t> </a:t>
            </a:r>
            <a:r>
              <a:rPr lang="nb-NO" dirty="0">
                <a:solidFill>
                  <a:srgbClr val="0000FF"/>
                </a:solidFill>
              </a:rPr>
              <a:t>0</a:t>
            </a:r>
            <a:r>
              <a:rPr lang="nb-NO" dirty="0"/>
              <a:t>;</a:t>
            </a:r>
            <a:br>
              <a:rPr lang="nb-NO" dirty="0"/>
            </a:br>
            <a:r>
              <a:rPr lang="nb-NO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643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en-US">
                <a:latin typeface="Georgia" panose="02040502050405020303" pitchFamily="18" charset="0"/>
                <a:cs typeface="Georgia" panose="02040502050405020303" pitchFamily="18" charset="0"/>
              </a:rPr>
              <a:t>Klasser: deklarasjon (.h)</a:t>
            </a:r>
          </a:p>
        </p:txBody>
      </p:sp>
      <p:sp>
        <p:nvSpPr>
          <p:cNvPr id="2072" name="Text Box 4"/>
          <p:cNvSpPr txBox="1">
            <a:spLocks noChangeArrowheads="1"/>
          </p:cNvSpPr>
          <p:nvPr/>
        </p:nvSpPr>
        <p:spPr bwMode="auto">
          <a:xfrm>
            <a:off x="4643438" y="1628775"/>
            <a:ext cx="3889375" cy="1816100"/>
          </a:xfrm>
          <a:prstGeom prst="rect">
            <a:avLst/>
          </a:prstGeom>
          <a:solidFill>
            <a:srgbClr val="FFFFD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en-US" sz="14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KlasseNavn {</a:t>
            </a:r>
          </a:p>
          <a:p>
            <a:pPr eaLnBrk="1" hangingPunct="1"/>
            <a:r>
              <a:rPr lang="nb-NO" altLang="en-US" sz="14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public:</a:t>
            </a:r>
          </a:p>
          <a:p>
            <a:pPr eaLnBrk="1" hangingPunct="1"/>
            <a:r>
              <a:rPr lang="nb-NO" altLang="en-US" sz="14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nb-NO" altLang="en-US" sz="140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Funksjoner.</a:t>
            </a:r>
          </a:p>
          <a:p>
            <a:pPr eaLnBrk="1" hangingPunct="1"/>
            <a:r>
              <a:rPr lang="nb-NO" altLang="en-US" sz="1400">
                <a:latin typeface="Consolas" panose="020B0609020204030204" pitchFamily="49" charset="0"/>
                <a:cs typeface="Courier New" panose="02070309020205020404" pitchFamily="49" charset="0"/>
              </a:rPr>
              <a:t>protected:</a:t>
            </a:r>
          </a:p>
          <a:p>
            <a:pPr eaLnBrk="1" hangingPunct="1"/>
            <a:r>
              <a:rPr lang="nb-NO" altLang="en-US" sz="1400"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pPr eaLnBrk="1" hangingPunct="1"/>
            <a:r>
              <a:rPr lang="nb-NO" altLang="en-US" sz="14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private:</a:t>
            </a:r>
          </a:p>
          <a:p>
            <a:pPr eaLnBrk="1" hangingPunct="1"/>
            <a:r>
              <a:rPr lang="nb-NO" altLang="en-US" sz="14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nb-NO" altLang="en-US" sz="140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Data og funksjoner.</a:t>
            </a:r>
          </a:p>
          <a:p>
            <a:pPr eaLnBrk="1" hangingPunct="1"/>
            <a:r>
              <a:rPr lang="nb-NO" altLang="en-US" sz="14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r>
              <a:rPr lang="nb-NO" altLang="en-US" sz="1400" b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r>
              <a:rPr lang="nb-NO" altLang="en-US" sz="1400">
                <a:solidFill>
                  <a:srgbClr val="CC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//&lt;-- husk semikolon!</a:t>
            </a:r>
          </a:p>
        </p:txBody>
      </p:sp>
      <p:sp>
        <p:nvSpPr>
          <p:cNvPr id="2073" name="Rectangle 5"/>
          <p:cNvSpPr>
            <a:spLocks noChangeArrowheads="1"/>
          </p:cNvSpPr>
          <p:nvPr/>
        </p:nvSpPr>
        <p:spPr bwMode="auto">
          <a:xfrm>
            <a:off x="539750" y="1628775"/>
            <a:ext cx="3671888" cy="3970318"/>
          </a:xfrm>
          <a:prstGeom prst="rect">
            <a:avLst/>
          </a:prstGeom>
          <a:solidFill>
            <a:srgbClr val="FFFFD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 noProof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wizard.h</a:t>
            </a:r>
          </a:p>
          <a:p>
            <a:pPr eaLnBrk="1" hangingPunct="1"/>
            <a:r>
              <a:rPr lang="en-GB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#include &lt;string&gt;</a:t>
            </a:r>
            <a:endParaRPr lang="nb-NO" altLang="en-US" sz="14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using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string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endParaRPr lang="nb-NO" altLang="en-US" sz="14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Wizard {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nb-NO" altLang="en-US" sz="1400" b="1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</a:t>
            </a:r>
            <a:r>
              <a:rPr lang="nb-NO" alt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Medlemsfunksjoner.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Fight();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Talk();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CastSpell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PrintStats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nb-NO" alt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private: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</a:p>
          <a:p>
            <a:pPr eaLnBrk="1" hangingPunct="1"/>
            <a:r>
              <a:rPr lang="nb-NO" altLang="en-US" sz="1400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Medlemsdata / </a:t>
            </a:r>
            <a:r>
              <a:rPr lang="nb-NO" alt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hjelpefunk</a:t>
            </a:r>
            <a:r>
              <a:rPr lang="nb-NO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string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m_name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NoName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";</a:t>
            </a:r>
            <a:b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m_hitPoints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0;</a:t>
            </a:r>
            <a:b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m_magicPoints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0;</a:t>
            </a:r>
            <a:b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m_armor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0;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r>
              <a:rPr lang="nb-NO" alt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074" name="Text Box 6"/>
          <p:cNvSpPr txBox="1">
            <a:spLocks noChangeArrowheads="1"/>
          </p:cNvSpPr>
          <p:nvPr/>
        </p:nvSpPr>
        <p:spPr bwMode="auto">
          <a:xfrm>
            <a:off x="4383088" y="3732213"/>
            <a:ext cx="410368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nb-NO" altLang="en-US" sz="1800" dirty="0"/>
              <a:t> NB: Klasser har som standard </a:t>
            </a:r>
            <a:r>
              <a:rPr lang="nb-NO" altLang="en-US" sz="1800" b="1" dirty="0">
                <a:solidFill>
                  <a:srgbClr val="0070C0"/>
                </a:solidFill>
                <a:latin typeface="Courier New" panose="02070309020205020404" pitchFamily="49" charset="0"/>
              </a:rPr>
              <a:t>private</a:t>
            </a:r>
            <a:r>
              <a:rPr lang="nb-NO" altLang="en-US" sz="1800" dirty="0">
                <a:latin typeface="Courier New" panose="02070309020205020404" pitchFamily="49" charset="0"/>
              </a:rPr>
              <a:t> </a:t>
            </a:r>
            <a:r>
              <a:rPr lang="nb-NO" altLang="en-US" sz="1800" dirty="0"/>
              <a:t>tilgang inntil </a:t>
            </a:r>
            <a:r>
              <a:rPr lang="nb-NO" altLang="en-US" sz="18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public</a:t>
            </a:r>
            <a:r>
              <a:rPr lang="nb-NO" altLang="en-US" sz="1800" dirty="0"/>
              <a:t> er funnet. Det er ”bad </a:t>
            </a:r>
            <a:r>
              <a:rPr lang="nb-NO" altLang="en-US" sz="1800" dirty="0" err="1"/>
              <a:t>programming</a:t>
            </a:r>
            <a:r>
              <a:rPr lang="nb-NO" altLang="en-US" sz="1800" dirty="0"/>
              <a:t> </a:t>
            </a:r>
            <a:r>
              <a:rPr lang="nb-NO" altLang="en-US" sz="1800" dirty="0" err="1"/>
              <a:t>practice</a:t>
            </a:r>
            <a:r>
              <a:rPr lang="nb-NO" altLang="en-US" sz="1800" dirty="0"/>
              <a:t>” å basere seg på denne rekkefølgen!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nb-NO" altLang="en-US" sz="1800" dirty="0"/>
              <a:t> </a:t>
            </a:r>
            <a:r>
              <a:rPr lang="nb-NO" altLang="en-US" sz="1800" dirty="0" err="1"/>
              <a:t>Synlighetsmodifikator</a:t>
            </a:r>
            <a:r>
              <a:rPr lang="nb-NO" altLang="en-US" sz="1800" dirty="0"/>
              <a:t> på seksjoner </a:t>
            </a:r>
          </a:p>
          <a:p>
            <a:pPr eaLnBrk="1" hangingPunct="1"/>
            <a:r>
              <a:rPr lang="nb-NO" altLang="en-US" sz="1800" dirty="0"/>
              <a:t>av kode, ikke på hver linje.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1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4438" y="2474913"/>
              <a:ext cx="1385887" cy="306387"/>
            </p14:xfrm>
          </p:contentPart>
        </mc:Choice>
        <mc:Fallback xmlns="">
          <p:pic>
            <p:nvPicPr>
              <p:cNvPr id="2051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7959" y="2468072"/>
                <a:ext cx="1396326" cy="319348"/>
              </a:xfrm>
              <a:prstGeom prst="rect">
                <a:avLst/>
              </a:prstGeom>
            </p:spPr>
          </p:pic>
        </mc:Fallback>
      </mc:AlternateContent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611188" y="5300663"/>
            <a:ext cx="3611562" cy="1150937"/>
            <a:chOff x="181" y="2840"/>
            <a:chExt cx="2275" cy="7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53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93" y="2840"/>
                <a:ext cx="54" cy="171"/>
              </p14:xfrm>
            </p:contentPart>
          </mc:Choice>
          <mc:Fallback xmlns="">
            <p:pic>
              <p:nvPicPr>
                <p:cNvPr id="2053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6" y="2831"/>
                  <a:ext cx="70" cy="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54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4" y="3328"/>
                <a:ext cx="459" cy="173"/>
              </p14:xfrm>
            </p:contentPart>
          </mc:Choice>
          <mc:Fallback xmlns="">
            <p:pic>
              <p:nvPicPr>
                <p:cNvPr id="2054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5" y="3320"/>
                  <a:ext cx="471" cy="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55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783" y="3323"/>
                <a:ext cx="713" cy="242"/>
              </p14:xfrm>
            </p:contentPart>
          </mc:Choice>
          <mc:Fallback xmlns="">
            <p:pic>
              <p:nvPicPr>
                <p:cNvPr id="2055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6" y="3316"/>
                  <a:ext cx="729" cy="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56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73" y="3066"/>
                <a:ext cx="983" cy="180"/>
              </p14:xfrm>
            </p:contentPart>
          </mc:Choice>
          <mc:Fallback xmlns="">
            <p:pic>
              <p:nvPicPr>
                <p:cNvPr id="2056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7" y="3057"/>
                  <a:ext cx="993" cy="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5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81" y="3095"/>
                <a:ext cx="831" cy="227"/>
              </p14:xfrm>
            </p:contentPart>
          </mc:Choice>
          <mc:Fallback xmlns="">
            <p:pic>
              <p:nvPicPr>
                <p:cNvPr id="205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6" y="3086"/>
                  <a:ext cx="844" cy="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5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161" y="3102"/>
                <a:ext cx="225" cy="169"/>
              </p14:xfrm>
            </p:contentPart>
          </mc:Choice>
          <mc:Fallback xmlns="">
            <p:pic>
              <p:nvPicPr>
                <p:cNvPr id="205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57" y="3094"/>
                  <a:ext cx="232" cy="18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518649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en-US">
                <a:latin typeface="Georgia" panose="02040502050405020303" pitchFamily="18" charset="0"/>
                <a:cs typeface="Georgia" panose="02040502050405020303" pitchFamily="18" charset="0"/>
              </a:rPr>
              <a:t>Klasser: definisjon (.cpp)</a:t>
            </a:r>
          </a:p>
        </p:txBody>
      </p:sp>
      <p:sp>
        <p:nvSpPr>
          <p:cNvPr id="3088" name="Rectangle 3"/>
          <p:cNvSpPr>
            <a:spLocks noGrp="1" noChangeArrowheads="1"/>
          </p:cNvSpPr>
          <p:nvPr>
            <p:ph idx="1"/>
          </p:nvPr>
        </p:nvSpPr>
        <p:spPr>
          <a:xfrm>
            <a:off x="155972" y="1052736"/>
            <a:ext cx="8201424" cy="2334989"/>
          </a:xfrm>
        </p:spPr>
        <p:txBody>
          <a:bodyPr/>
          <a:lstStyle/>
          <a:p>
            <a:r>
              <a:rPr lang="nb-NO" altLang="en-US" sz="2000" dirty="0"/>
              <a:t>Medlemsfunksjonene defineres i cpp fila. (Utenfor scope til klassedeklarasjonen, derfor ”</a:t>
            </a:r>
            <a:r>
              <a:rPr lang="nb-NO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KlasseNavn::</a:t>
            </a:r>
            <a:r>
              <a:rPr lang="nb-NO" altLang="en-US" sz="2000" dirty="0"/>
              <a:t>” forran.)</a:t>
            </a:r>
          </a:p>
          <a:p>
            <a:pPr eaLnBrk="1" hangingPunct="1"/>
            <a:r>
              <a:rPr lang="nb-NO" altLang="en-US" sz="2000" b="1" dirty="0"/>
              <a:t>For små, enkle funksjoner er det greit å definere dem i </a:t>
            </a:r>
            <a:endParaRPr lang="nb-NO" altLang="en-US" sz="2000" dirty="0"/>
          </a:p>
          <a:p>
            <a:pPr eaLnBrk="1" hangingPunct="1"/>
            <a:r>
              <a:rPr lang="nb-NO" altLang="en-US" sz="2000" dirty="0"/>
              <a:t>Generell syntaks:</a:t>
            </a:r>
          </a:p>
          <a:p>
            <a:pPr eaLnBrk="1" hangingPunct="1"/>
            <a:endParaRPr lang="nb-NO" altLang="en-US" sz="2000" dirty="0"/>
          </a:p>
        </p:txBody>
      </p:sp>
      <p:sp>
        <p:nvSpPr>
          <p:cNvPr id="3092" name="Text Box 4"/>
          <p:cNvSpPr txBox="1">
            <a:spLocks noChangeArrowheads="1"/>
          </p:cNvSpPr>
          <p:nvPr/>
        </p:nvSpPr>
        <p:spPr bwMode="auto">
          <a:xfrm>
            <a:off x="900113" y="3360738"/>
            <a:ext cx="6870700" cy="1446212"/>
          </a:xfrm>
          <a:prstGeom prst="rect">
            <a:avLst/>
          </a:prstGeom>
          <a:solidFill>
            <a:srgbClr val="FFFFD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defTabSz="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returtype </a:t>
            </a:r>
            <a:r>
              <a:rPr lang="nb-NO" alt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KlasseNavn::</a:t>
            </a:r>
            <a:r>
              <a:rPr lang="nb-NO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FunkNavn(param-liste)</a:t>
            </a:r>
          </a:p>
          <a:p>
            <a:pPr eaLnBrk="1" hangingPunct="1"/>
            <a:r>
              <a:rPr lang="nb-NO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lvl="1" eaLnBrk="1" hangingPunct="1"/>
            <a:r>
              <a:rPr lang="nb-NO" altLang="en-US" sz="22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	…funksjonskropp.</a:t>
            </a:r>
          </a:p>
          <a:p>
            <a:pPr eaLnBrk="1" hangingPunct="1"/>
            <a:r>
              <a:rPr lang="nb-NO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8613" y="2781300"/>
              <a:ext cx="3529012" cy="646113"/>
            </p14:xfrm>
          </p:contentPart>
        </mc:Choice>
        <mc:Fallback xmlns="">
          <p:pic>
            <p:nvPicPr>
              <p:cNvPr id="30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3933" y="2769422"/>
                <a:ext cx="3548454" cy="663391"/>
              </a:xfrm>
              <a:prstGeom prst="rect">
                <a:avLst/>
              </a:prstGeom>
            </p:spPr>
          </p:pic>
        </mc:Fallback>
      </mc:AlternateContent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2479675" y="3716338"/>
            <a:ext cx="5764213" cy="2386012"/>
            <a:chOff x="1422" y="2156"/>
            <a:chExt cx="3631" cy="15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76" name="Ink 2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879" y="3059"/>
                <a:ext cx="215" cy="135"/>
              </p14:xfrm>
            </p:contentPart>
          </mc:Choice>
          <mc:Fallback xmlns="">
            <p:pic>
              <p:nvPicPr>
                <p:cNvPr id="3076" name="Ink 2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6" y="3052"/>
                  <a:ext cx="221" cy="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77" name="Ink 2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77" y="3050"/>
                <a:ext cx="506" cy="138"/>
              </p14:xfrm>
            </p:contentPart>
          </mc:Choice>
          <mc:Fallback xmlns="">
            <p:pic>
              <p:nvPicPr>
                <p:cNvPr id="3077" name="Ink 2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72" y="3047"/>
                  <a:ext cx="518" cy="1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78" name="Ink 2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24" y="3521"/>
                <a:ext cx="807" cy="138"/>
              </p14:xfrm>
            </p:contentPart>
          </mc:Choice>
          <mc:Fallback xmlns="">
            <p:pic>
              <p:nvPicPr>
                <p:cNvPr id="3078" name="Ink 2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20" y="3514"/>
                  <a:ext cx="814" cy="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79" name="Ink 3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68" y="3069"/>
                <a:ext cx="311" cy="171"/>
              </p14:xfrm>
            </p:contentPart>
          </mc:Choice>
          <mc:Fallback xmlns="">
            <p:pic>
              <p:nvPicPr>
                <p:cNvPr id="3079" name="Ink 3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0" y="3063"/>
                  <a:ext cx="322" cy="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80" name="Ink 2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465" y="3242"/>
                <a:ext cx="1588" cy="190"/>
              </p14:xfrm>
            </p:contentPart>
          </mc:Choice>
          <mc:Fallback xmlns="">
            <p:pic>
              <p:nvPicPr>
                <p:cNvPr id="3080" name="Ink 2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58" y="3234"/>
                  <a:ext cx="1598" cy="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81" name="Ink 3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84" y="2680"/>
                <a:ext cx="125" cy="521"/>
              </p14:xfrm>
            </p:contentPart>
          </mc:Choice>
          <mc:Fallback xmlns="">
            <p:pic>
              <p:nvPicPr>
                <p:cNvPr id="3081" name="Ink 3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7" y="2675"/>
                  <a:ext cx="141" cy="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82" name="Ink 3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52" y="2471"/>
                <a:ext cx="1625" cy="205"/>
              </p14:xfrm>
            </p:contentPart>
          </mc:Choice>
          <mc:Fallback xmlns="">
            <p:pic>
              <p:nvPicPr>
                <p:cNvPr id="3082" name="Ink 3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45" y="2462"/>
                  <a:ext cx="1641" cy="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83" name="Ink 3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070" y="2208"/>
                <a:ext cx="489" cy="187"/>
              </p14:xfrm>
            </p:contentPart>
          </mc:Choice>
          <mc:Fallback xmlns="">
            <p:pic>
              <p:nvPicPr>
                <p:cNvPr id="3083" name="Ink 3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63" y="2203"/>
                  <a:ext cx="506" cy="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84" name="Ink 2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745" y="2207"/>
                <a:ext cx="194" cy="143"/>
              </p14:xfrm>
            </p:contentPart>
          </mc:Choice>
          <mc:Fallback xmlns="">
            <p:pic>
              <p:nvPicPr>
                <p:cNvPr id="3084" name="Ink 2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38" y="2204"/>
                  <a:ext cx="209" cy="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85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422" y="2156"/>
                <a:ext cx="1494" cy="288"/>
              </p14:xfrm>
            </p:contentPart>
          </mc:Choice>
          <mc:Fallback xmlns="">
            <p:pic>
              <p:nvPicPr>
                <p:cNvPr id="3085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4" y="2153"/>
                  <a:ext cx="1505" cy="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86" name="Ink 2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42" y="2251"/>
                <a:ext cx="541" cy="189"/>
              </p14:xfrm>
            </p:contentPart>
          </mc:Choice>
          <mc:Fallback xmlns="">
            <p:pic>
              <p:nvPicPr>
                <p:cNvPr id="3086" name="Ink 2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4" y="2244"/>
                  <a:ext cx="559" cy="20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600316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en-US">
                <a:latin typeface="Georgia" panose="02040502050405020303" pitchFamily="18" charset="0"/>
                <a:cs typeface="Georgia" panose="02040502050405020303" pitchFamily="18" charset="0"/>
              </a:rPr>
              <a:t>Klasse implementasjon</a:t>
            </a:r>
          </a:p>
        </p:txBody>
      </p:sp>
      <p:sp>
        <p:nvSpPr>
          <p:cNvPr id="4104" name="Rectangle 4"/>
          <p:cNvSpPr>
            <a:spLocks noChangeArrowheads="1"/>
          </p:cNvSpPr>
          <p:nvPr/>
        </p:nvSpPr>
        <p:spPr bwMode="auto">
          <a:xfrm>
            <a:off x="539750" y="1628775"/>
            <a:ext cx="7056438" cy="4400550"/>
          </a:xfrm>
          <a:prstGeom prst="rect">
            <a:avLst/>
          </a:prstGeom>
          <a:solidFill>
            <a:srgbClr val="FFFFDF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nb-NO" alt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wizard.cpp</a:t>
            </a:r>
            <a:endParaRPr lang="nb-NO" altLang="en-US" sz="1400" dirty="0">
              <a:solidFill>
                <a:srgbClr val="00B05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#include "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izard.h"</a:t>
            </a:r>
          </a:p>
          <a:p>
            <a:pPr eaLnBrk="1" hangingPunct="1"/>
            <a:endParaRPr lang="nb-NO" altLang="en-US" sz="1400" noProof="1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</a:t>
            </a:r>
            <a:r>
              <a:rPr lang="nb-NO" alt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izard::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</a:t>
            </a:r>
            <a:r>
              <a:rPr lang="nb-NO" altLang="en-US" sz="1400" b="1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ight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{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cout &lt;&lt; "Fighting!" &lt;&lt; endl;</a:t>
            </a:r>
            <a:endParaRPr lang="nb-NO" altLang="en-US" sz="14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</a:t>
            </a:r>
            <a:r>
              <a:rPr lang="nb-NO" alt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izard::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nb-NO" altLang="en-US" sz="1400" b="1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alk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{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cout &lt;&lt; "Talking." &lt;&lt; endl;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</a:t>
            </a:r>
            <a:r>
              <a:rPr lang="nb-NO" alt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izard::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</a:t>
            </a:r>
            <a:r>
              <a:rPr lang="nb-NO" altLang="en-US" sz="1400" b="1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astSpell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{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cout &lt;&lt; "Casting spell." &lt;&lt; endl;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nb-NO" altLang="en-US" sz="14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</a:t>
            </a:r>
            <a:r>
              <a:rPr lang="nb-NO" alt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izard::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</a:t>
            </a:r>
            <a:r>
              <a:rPr lang="nb-NO" altLang="en-US" sz="1400" b="1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Stats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{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cout &lt;&lt; "Wizard stats:"</a:t>
            </a:r>
            <a:endParaRPr lang="nb-NO" altLang="en-US" sz="14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</a:t>
            </a:r>
            <a:r>
              <a:rPr lang="nb-NO" altLang="en-US" sz="1400" noProof="1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\n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Name: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\t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 &lt;&lt;</a:t>
            </a:r>
            <a:r>
              <a:rPr lang="nb-NO" altLang="en-US" sz="1400" noProof="1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m_n</a:t>
            </a:r>
            <a:r>
              <a:rPr lang="nb-NO" altLang="en-US" sz="1400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ame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&lt;&lt; "\n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h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itpoints:\t" &lt;&lt; </a:t>
            </a:r>
            <a:r>
              <a:rPr lang="nb-NO" alt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m_h</a:t>
            </a:r>
            <a:r>
              <a:rPr lang="nb-NO" altLang="en-US" sz="1400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itPoints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nb-NO" altLang="en-US" sz="1400" noProof="1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105" name="AutoShape 6"/>
          <p:cNvSpPr>
            <a:spLocks/>
          </p:cNvSpPr>
          <p:nvPr/>
        </p:nvSpPr>
        <p:spPr bwMode="auto">
          <a:xfrm>
            <a:off x="5003800" y="3644900"/>
            <a:ext cx="3744913" cy="1223963"/>
          </a:xfrm>
          <a:prstGeom prst="borderCallout1">
            <a:avLst>
              <a:gd name="adj1" fmla="val 11782"/>
              <a:gd name="adj2" fmla="val -1963"/>
              <a:gd name="adj3" fmla="val 116037"/>
              <a:gd name="adj4" fmla="val -22444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en-US" sz="1800">
                <a:solidFill>
                  <a:srgbClr val="000000"/>
                </a:solidFill>
              </a:rPr>
              <a:t>Funksjoner har tilgang til private medlemsdata/medlemsfunksjoner i klassedeklarasjonen (uten bruk av </a:t>
            </a:r>
            <a:r>
              <a:rPr lang="nb-NO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b-NO" altLang="en-US" sz="1800">
                <a:solidFill>
                  <a:srgbClr val="000000"/>
                </a:solidFill>
              </a:rPr>
              <a:t> e.l.)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9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1775" y="2060575"/>
              <a:ext cx="2549525" cy="366713"/>
            </p14:xfrm>
          </p:contentPart>
        </mc:Choice>
        <mc:Fallback xmlns="">
          <p:pic>
            <p:nvPicPr>
              <p:cNvPr id="409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0615" y="2050139"/>
                <a:ext cx="2565005" cy="3868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02967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 charset="0"/>
              <a:buChar char="•"/>
              <a:defRPr/>
            </a:pPr>
            <a:endParaRPr lang="nb-NO" sz="2000" dirty="0">
              <a:latin typeface="+mn-lt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en-US">
                <a:latin typeface="Georgia" panose="02040502050405020303" pitchFamily="18" charset="0"/>
                <a:cs typeface="Georgia" panose="02040502050405020303" pitchFamily="18" charset="0"/>
              </a:rPr>
              <a:t>Programeksempel</a:t>
            </a:r>
          </a:p>
        </p:txBody>
      </p:sp>
      <p:sp>
        <p:nvSpPr>
          <p:cNvPr id="38919" name="Rectangle 4"/>
          <p:cNvSpPr>
            <a:spLocks noChangeArrowheads="1"/>
          </p:cNvSpPr>
          <p:nvPr/>
        </p:nvSpPr>
        <p:spPr bwMode="auto">
          <a:xfrm>
            <a:off x="792163" y="1628775"/>
            <a:ext cx="4932362" cy="3108543"/>
          </a:xfrm>
          <a:prstGeom prst="rect">
            <a:avLst/>
          </a:prstGeom>
          <a:solidFill>
            <a:srgbClr val="FFFFDF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244475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24447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main.cpp</a:t>
            </a:r>
          </a:p>
          <a:p>
            <a:pPr eaLnBrk="1" hangingPunct="1"/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#include "</a:t>
            </a:r>
            <a:r>
              <a:rPr lang="nb-NO" alt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izard.h"</a:t>
            </a:r>
          </a:p>
          <a:p>
            <a:pPr eaLnBrk="1" hangingPunct="1"/>
            <a:endParaRPr lang="nb-NO" altLang="en-US" sz="1400" b="1" noProof="1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main()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nb-NO" alt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izard </a:t>
            </a:r>
            <a:r>
              <a:rPr lang="nb-NO" alt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iz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iz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</a:t>
            </a:r>
            <a:r>
              <a:rPr lang="nb-NO" altLang="en-US" sz="1400" b="1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astSpell()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wiz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</a:t>
            </a:r>
            <a:r>
              <a:rPr lang="nb-NO" altLang="en-US" sz="1400" b="1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ight()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nb-NO" altLang="en-US" sz="14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nb-NO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//wiz._armor = 10;  </a:t>
            </a:r>
            <a:r>
              <a:rPr lang="nb-NO" altLang="en-US" sz="1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kompileringsfeil </a:t>
            </a:r>
            <a:endParaRPr lang="nb-NO" altLang="en-US" sz="1400" noProof="1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wiz</a:t>
            </a:r>
            <a:r>
              <a:rPr lang="nb-NO" altLang="en-US" sz="14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PrintStats()</a:t>
            </a:r>
            <a:r>
              <a:rPr lang="nb-NO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nb-NO" altLang="en-US" sz="1400" noProof="1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wiz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Talk</a:t>
            </a:r>
            <a:r>
              <a:rPr lang="nb-NO" altLang="en-US" sz="1400" b="1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nb-NO" altLang="en-US" sz="14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wiz</a:t>
            </a:r>
            <a:r>
              <a:rPr lang="nb-NO" altLang="en-US" sz="1400" b="1" noProof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nb-NO" alt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Talk</a:t>
            </a:r>
            <a:r>
              <a:rPr lang="nb-NO" altLang="en-US" sz="1400" b="1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nb-NO" altLang="en-US" sz="14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return 0;</a:t>
            </a:r>
          </a:p>
          <a:p>
            <a:pPr eaLnBrk="1" hangingPunct="1"/>
            <a:r>
              <a:rPr lang="nb-NO" altLang="en-US" sz="14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nb-NO" altLang="en-US" sz="14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38920" name="AutoShape 5"/>
          <p:cNvSpPr>
            <a:spLocks/>
          </p:cNvSpPr>
          <p:nvPr/>
        </p:nvSpPr>
        <p:spPr bwMode="auto">
          <a:xfrm>
            <a:off x="5184775" y="1700213"/>
            <a:ext cx="1868488" cy="431800"/>
          </a:xfrm>
          <a:prstGeom prst="borderCallout1">
            <a:avLst>
              <a:gd name="adj1" fmla="val 26472"/>
              <a:gd name="adj2" fmla="val -4079"/>
              <a:gd name="adj3" fmla="val 227940"/>
              <a:gd name="adj4" fmla="val -15361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nb-NO" altLang="en-US" sz="1800" b="1">
                <a:solidFill>
                  <a:srgbClr val="000000"/>
                </a:solidFill>
              </a:rPr>
              <a:t>Instansiering.</a:t>
            </a:r>
            <a:endParaRPr lang="nb-NO" altLang="en-US" sz="1100">
              <a:solidFill>
                <a:srgbClr val="000000"/>
              </a:solidFill>
            </a:endParaRPr>
          </a:p>
        </p:txBody>
      </p:sp>
      <p:sp>
        <p:nvSpPr>
          <p:cNvPr id="38921" name="AutoShape 7"/>
          <p:cNvSpPr>
            <a:spLocks/>
          </p:cNvSpPr>
          <p:nvPr/>
        </p:nvSpPr>
        <p:spPr bwMode="auto">
          <a:xfrm>
            <a:off x="4535488" y="2276475"/>
            <a:ext cx="3740150" cy="609600"/>
          </a:xfrm>
          <a:prstGeom prst="borderCallout1">
            <a:avLst>
              <a:gd name="adj1" fmla="val 18750"/>
              <a:gd name="adj2" fmla="val -2037"/>
              <a:gd name="adj3" fmla="val 102083"/>
              <a:gd name="adj4" fmla="val -50468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nb-NO" altLang="en-US" sz="1800" b="1">
                <a:solidFill>
                  <a:srgbClr val="000000"/>
                </a:solidFill>
              </a:rPr>
              <a:t>Dot-operator</a:t>
            </a:r>
            <a:r>
              <a:rPr lang="nb-NO" altLang="en-US" sz="1800">
                <a:solidFill>
                  <a:srgbClr val="000000"/>
                </a:solidFill>
              </a:rPr>
              <a:t> for å kalle på medlemsfunksjoner.</a:t>
            </a:r>
          </a:p>
        </p:txBody>
      </p:sp>
      <p:sp>
        <p:nvSpPr>
          <p:cNvPr id="38922" name="Rectangle 8"/>
          <p:cNvSpPr>
            <a:spLocks noChangeArrowheads="1"/>
          </p:cNvSpPr>
          <p:nvPr/>
        </p:nvSpPr>
        <p:spPr bwMode="auto">
          <a:xfrm>
            <a:off x="468313" y="5805488"/>
            <a:ext cx="6575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 noProof="1">
                <a:solidFill>
                  <a:srgbClr val="CC0000"/>
                </a:solidFill>
              </a:rPr>
              <a:t>error C2248: ’Wizard::</a:t>
            </a:r>
            <a:r>
              <a:rPr lang="nb-NO" altLang="en-US" sz="1400">
                <a:solidFill>
                  <a:srgbClr val="CC0000"/>
                </a:solidFill>
              </a:rPr>
              <a:t>_a</a:t>
            </a:r>
            <a:r>
              <a:rPr lang="nb-NO" altLang="en-US" sz="1400" noProof="1">
                <a:solidFill>
                  <a:srgbClr val="CC0000"/>
                </a:solidFill>
              </a:rPr>
              <a:t>rmor' : cannot access private member declared in class ’Wizard'</a:t>
            </a:r>
            <a:endParaRPr lang="nb-NO" altLang="en-US" sz="1400">
              <a:solidFill>
                <a:srgbClr val="CC0000"/>
              </a:solidFill>
            </a:endParaRPr>
          </a:p>
        </p:txBody>
      </p:sp>
      <p:pic>
        <p:nvPicPr>
          <p:cNvPr id="3892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00438"/>
            <a:ext cx="608012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092825"/>
            <a:ext cx="638175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73" name="Picture 25" descr="ScreenShot2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3860800"/>
            <a:ext cx="2847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82" name="Picture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365625"/>
            <a:ext cx="237648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626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en-US">
                <a:latin typeface="Georgia" panose="02040502050405020303" pitchFamily="18" charset="0"/>
                <a:cs typeface="Georgia" panose="02040502050405020303" pitchFamily="18" charset="0"/>
              </a:rPr>
              <a:t>Innkapsling: private vs. public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0" y="540984"/>
            <a:ext cx="9141815" cy="5379369"/>
          </a:xfrm>
        </p:spPr>
        <p:txBody>
          <a:bodyPr>
            <a:normAutofit fontScale="85000" lnSpcReduction="20000"/>
          </a:bodyPr>
          <a:lstStyle/>
          <a:p>
            <a:pPr>
              <a:buFont typeface="Arial" charset="0"/>
              <a:buChar char="•"/>
              <a:defRPr/>
            </a:pPr>
            <a:r>
              <a:rPr lang="nb-NO" dirty="0">
                <a:ea typeface="ＭＳ Ｐゴシック" pitchFamily="-65" charset="-128"/>
              </a:rPr>
              <a:t>Kode utenfor klassen har ikke </a:t>
            </a:r>
            <a:br>
              <a:rPr lang="nb-NO" dirty="0">
                <a:ea typeface="ＭＳ Ｐゴシック" pitchFamily="-65" charset="-128"/>
              </a:rPr>
            </a:br>
            <a:r>
              <a:rPr lang="nb-NO" dirty="0">
                <a:ea typeface="ＭＳ Ｐゴシック" pitchFamily="-65" charset="-128"/>
              </a:rPr>
              <a:t>tilgang til private medlemmer: </a:t>
            </a:r>
            <a:br>
              <a:rPr lang="nb-NO" dirty="0">
                <a:ea typeface="ＭＳ Ｐゴシック" pitchFamily="-65" charset="-128"/>
              </a:rPr>
            </a:br>
            <a:r>
              <a:rPr lang="nb-NO" dirty="0">
                <a:ea typeface="ＭＳ Ｐゴシック" pitchFamily="-65" charset="-128"/>
              </a:rPr>
              <a:t>Bruker </a:t>
            </a:r>
            <a:r>
              <a:rPr lang="nb-NO" dirty="0" err="1">
                <a:ea typeface="ＭＳ Ｐゴシック" pitchFamily="-65" charset="-128"/>
              </a:rPr>
              <a:t>public</a:t>
            </a:r>
            <a:r>
              <a:rPr lang="nb-NO" dirty="0">
                <a:ea typeface="ＭＳ Ｐゴシック" pitchFamily="-65" charset="-128"/>
              </a:rPr>
              <a:t> </a:t>
            </a:r>
            <a:r>
              <a:rPr lang="nb-NO" dirty="0" err="1">
                <a:ea typeface="ＭＳ Ｐゴシック" pitchFamily="-65" charset="-128"/>
              </a:rPr>
              <a:t>get</a:t>
            </a: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None/>
              <a:defRPr/>
            </a:pPr>
            <a:r>
              <a:rPr lang="nb-NO" dirty="0">
                <a:ea typeface="ＭＳ Ｐゴシック" pitchFamily="-65" charset="-128"/>
              </a:rPr>
              <a:t> </a:t>
            </a:r>
          </a:p>
        </p:txBody>
      </p:sp>
      <p:sp>
        <p:nvSpPr>
          <p:cNvPr id="39943" name="Rectangle 5"/>
          <p:cNvSpPr>
            <a:spLocks noChangeArrowheads="1"/>
          </p:cNvSpPr>
          <p:nvPr/>
        </p:nvSpPr>
        <p:spPr bwMode="auto">
          <a:xfrm>
            <a:off x="315644" y="1841242"/>
            <a:ext cx="6840537" cy="5016758"/>
          </a:xfrm>
          <a:prstGeom prst="rect">
            <a:avLst/>
          </a:prstGeom>
          <a:solidFill>
            <a:srgbClr val="FFFFD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825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825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b-NO" sz="2000" b="1" dirty="0" err="1">
                <a:solidFill>
                  <a:srgbClr val="333399"/>
                </a:solidFill>
              </a:rPr>
              <a:t>void</a:t>
            </a:r>
            <a:r>
              <a:rPr lang="nb-NO" sz="2000" dirty="0"/>
              <a:t> Wizard</a:t>
            </a:r>
            <a:r>
              <a:rPr lang="nb-NO" sz="2000" dirty="0">
                <a:solidFill>
                  <a:srgbClr val="333333"/>
                </a:solidFill>
              </a:rPr>
              <a:t>::</a:t>
            </a:r>
            <a:r>
              <a:rPr lang="nb-NO" sz="2000" dirty="0" err="1"/>
              <a:t>SetArmor</a:t>
            </a:r>
            <a:r>
              <a:rPr lang="nb-NO" sz="2000" dirty="0"/>
              <a:t>(</a:t>
            </a:r>
            <a:r>
              <a:rPr lang="nb-NO" sz="2000" b="1" dirty="0" err="1">
                <a:solidFill>
                  <a:srgbClr val="333399"/>
                </a:solidFill>
              </a:rPr>
              <a:t>int</a:t>
            </a:r>
            <a:r>
              <a:rPr lang="nb-NO" sz="2000" dirty="0"/>
              <a:t> </a:t>
            </a:r>
            <a:r>
              <a:rPr lang="nb-NO" sz="2000" dirty="0" err="1"/>
              <a:t>armor</a:t>
            </a:r>
            <a:r>
              <a:rPr lang="nb-NO" sz="2000" dirty="0"/>
              <a:t>) {</a:t>
            </a:r>
          </a:p>
          <a:p>
            <a:pPr eaLnBrk="1" hangingPunct="1"/>
            <a:r>
              <a:rPr lang="nb-NO" sz="2000" dirty="0"/>
              <a:t>  </a:t>
            </a:r>
            <a:r>
              <a:rPr lang="nb-NO" sz="2000" b="1" dirty="0" err="1">
                <a:solidFill>
                  <a:srgbClr val="008800"/>
                </a:solidFill>
              </a:rPr>
              <a:t>if</a:t>
            </a:r>
            <a:r>
              <a:rPr lang="nb-NO" sz="2000" dirty="0"/>
              <a:t>(</a:t>
            </a:r>
            <a:r>
              <a:rPr lang="nb-NO" sz="2000" b="1" dirty="0">
                <a:solidFill>
                  <a:srgbClr val="0000DD"/>
                </a:solidFill>
              </a:rPr>
              <a:t>0</a:t>
            </a:r>
            <a:r>
              <a:rPr lang="nb-NO" sz="2000" dirty="0"/>
              <a:t> </a:t>
            </a:r>
            <a:r>
              <a:rPr lang="nb-NO" sz="2000" dirty="0">
                <a:solidFill>
                  <a:srgbClr val="333333"/>
                </a:solidFill>
              </a:rPr>
              <a:t>&lt;=</a:t>
            </a:r>
            <a:r>
              <a:rPr lang="nb-NO" sz="2000" dirty="0"/>
              <a:t> </a:t>
            </a:r>
            <a:r>
              <a:rPr lang="nb-NO" sz="2000" dirty="0" err="1"/>
              <a:t>armor</a:t>
            </a:r>
            <a:r>
              <a:rPr lang="nb-NO" sz="2000" dirty="0"/>
              <a:t>) { </a:t>
            </a:r>
          </a:p>
          <a:p>
            <a:pPr eaLnBrk="1" hangingPunct="1"/>
            <a:r>
              <a:rPr lang="nb-NO" sz="2000" dirty="0"/>
              <a:t>  _</a:t>
            </a:r>
            <a:r>
              <a:rPr lang="nb-NO" sz="2000" dirty="0" err="1"/>
              <a:t>armor</a:t>
            </a:r>
            <a:r>
              <a:rPr lang="nb-NO" sz="2000" dirty="0"/>
              <a:t> </a:t>
            </a:r>
            <a:r>
              <a:rPr lang="nb-NO" sz="2000" dirty="0">
                <a:solidFill>
                  <a:srgbClr val="333333"/>
                </a:solidFill>
              </a:rPr>
              <a:t>=</a:t>
            </a:r>
            <a:r>
              <a:rPr lang="nb-NO" sz="2000" dirty="0"/>
              <a:t> </a:t>
            </a:r>
            <a:r>
              <a:rPr lang="nb-NO" sz="2000" dirty="0" err="1"/>
              <a:t>armor</a:t>
            </a:r>
            <a:r>
              <a:rPr lang="nb-NO" sz="2000" dirty="0"/>
              <a:t>; </a:t>
            </a:r>
          </a:p>
          <a:p>
            <a:pPr eaLnBrk="1" hangingPunct="1"/>
            <a:r>
              <a:rPr lang="nb-NO" sz="2000" dirty="0"/>
              <a:t>  } </a:t>
            </a:r>
          </a:p>
          <a:p>
            <a:pPr eaLnBrk="1" hangingPunct="1"/>
            <a:r>
              <a:rPr lang="nb-NO" sz="2000" dirty="0"/>
              <a:t>} </a:t>
            </a:r>
          </a:p>
          <a:p>
            <a:pPr eaLnBrk="1" hangingPunct="1"/>
            <a:r>
              <a:rPr lang="nb-NO" sz="2000" dirty="0" err="1"/>
              <a:t>string</a:t>
            </a:r>
            <a:r>
              <a:rPr lang="nb-NO" sz="2000" dirty="0"/>
              <a:t> Wizard</a:t>
            </a:r>
            <a:r>
              <a:rPr lang="nb-NO" sz="2000" dirty="0">
                <a:solidFill>
                  <a:srgbClr val="333333"/>
                </a:solidFill>
              </a:rPr>
              <a:t>::</a:t>
            </a:r>
            <a:r>
              <a:rPr lang="nb-NO" sz="2000" dirty="0" err="1"/>
              <a:t>GetName</a:t>
            </a:r>
            <a:r>
              <a:rPr lang="nb-NO" sz="2000" dirty="0"/>
              <a:t>() </a:t>
            </a:r>
          </a:p>
          <a:p>
            <a:pPr eaLnBrk="1" hangingPunct="1"/>
            <a:r>
              <a:rPr lang="nb-NO" sz="2000" dirty="0"/>
              <a:t>{ </a:t>
            </a:r>
          </a:p>
          <a:p>
            <a:pPr eaLnBrk="1" hangingPunct="1"/>
            <a:r>
              <a:rPr lang="nb-NO" sz="2000" b="1" dirty="0">
                <a:solidFill>
                  <a:srgbClr val="008800"/>
                </a:solidFill>
              </a:rPr>
              <a:t>  </a:t>
            </a:r>
            <a:r>
              <a:rPr lang="nb-NO" sz="2000" b="1" dirty="0" err="1">
                <a:solidFill>
                  <a:srgbClr val="008800"/>
                </a:solidFill>
              </a:rPr>
              <a:t>return</a:t>
            </a:r>
            <a:r>
              <a:rPr lang="nb-NO" sz="2000" dirty="0"/>
              <a:t> _</a:t>
            </a:r>
            <a:r>
              <a:rPr lang="nb-NO" sz="2000" dirty="0" err="1"/>
              <a:t>name</a:t>
            </a:r>
            <a:r>
              <a:rPr lang="nb-NO" sz="2000" dirty="0"/>
              <a:t>; </a:t>
            </a:r>
          </a:p>
          <a:p>
            <a:pPr eaLnBrk="1" hangingPunct="1"/>
            <a:r>
              <a:rPr lang="nb-NO" sz="2000" dirty="0"/>
              <a:t>} </a:t>
            </a:r>
          </a:p>
          <a:p>
            <a:pPr eaLnBrk="1" hangingPunct="1"/>
            <a:r>
              <a:rPr lang="nb-NO" sz="2000" b="1" dirty="0" err="1">
                <a:solidFill>
                  <a:srgbClr val="333399"/>
                </a:solidFill>
              </a:rPr>
              <a:t>void</a:t>
            </a:r>
            <a:r>
              <a:rPr lang="nb-NO" sz="2000" dirty="0"/>
              <a:t> Wizard</a:t>
            </a:r>
            <a:r>
              <a:rPr lang="nb-NO" sz="2000" dirty="0">
                <a:solidFill>
                  <a:srgbClr val="333333"/>
                </a:solidFill>
              </a:rPr>
              <a:t>::</a:t>
            </a:r>
            <a:r>
              <a:rPr lang="nb-NO" sz="2000" dirty="0" err="1"/>
              <a:t>CastSpell</a:t>
            </a:r>
            <a:r>
              <a:rPr lang="nb-NO" sz="2000" dirty="0"/>
              <a:t>() {</a:t>
            </a:r>
          </a:p>
          <a:p>
            <a:pPr eaLnBrk="1" hangingPunct="1"/>
            <a:r>
              <a:rPr lang="nb-NO" sz="2000" dirty="0"/>
              <a:t>   </a:t>
            </a:r>
            <a:r>
              <a:rPr lang="nb-NO" sz="2000" b="1" dirty="0" err="1">
                <a:solidFill>
                  <a:srgbClr val="008800"/>
                </a:solidFill>
              </a:rPr>
              <a:t>if</a:t>
            </a:r>
            <a:r>
              <a:rPr lang="nb-NO" sz="2000" dirty="0"/>
              <a:t>(</a:t>
            </a:r>
            <a:r>
              <a:rPr lang="nb-NO" sz="2000" b="1" dirty="0">
                <a:solidFill>
                  <a:srgbClr val="0000DD"/>
                </a:solidFill>
              </a:rPr>
              <a:t>4</a:t>
            </a:r>
            <a:r>
              <a:rPr lang="nb-NO" sz="2000" dirty="0"/>
              <a:t> </a:t>
            </a:r>
            <a:r>
              <a:rPr lang="nb-NO" sz="2000" dirty="0">
                <a:solidFill>
                  <a:srgbClr val="333333"/>
                </a:solidFill>
              </a:rPr>
              <a:t>&lt;</a:t>
            </a:r>
            <a:r>
              <a:rPr lang="nb-NO" sz="2000" dirty="0"/>
              <a:t> _</a:t>
            </a:r>
            <a:r>
              <a:rPr lang="nb-NO" sz="2000" dirty="0" err="1"/>
              <a:t>magicPoints</a:t>
            </a:r>
            <a:r>
              <a:rPr lang="nb-NO" sz="2000" dirty="0"/>
              <a:t>) {</a:t>
            </a:r>
          </a:p>
          <a:p>
            <a:pPr eaLnBrk="1" hangingPunct="1"/>
            <a:r>
              <a:rPr lang="nb-NO" sz="2000" dirty="0"/>
              <a:t>     </a:t>
            </a:r>
            <a:r>
              <a:rPr lang="nb-NO" sz="2000" dirty="0" err="1"/>
              <a:t>cout</a:t>
            </a:r>
            <a:r>
              <a:rPr lang="nb-NO" sz="2000" dirty="0"/>
              <a:t> </a:t>
            </a:r>
            <a:r>
              <a:rPr lang="nb-NO" sz="2000" dirty="0">
                <a:solidFill>
                  <a:srgbClr val="333333"/>
                </a:solidFill>
              </a:rPr>
              <a:t>&lt;&lt;</a:t>
            </a:r>
            <a:r>
              <a:rPr lang="nb-NO" sz="2000" dirty="0"/>
              <a:t> "Casting spell." </a:t>
            </a:r>
            <a:r>
              <a:rPr lang="nb-NO" sz="2000" dirty="0">
                <a:solidFill>
                  <a:srgbClr val="333333"/>
                </a:solidFill>
              </a:rPr>
              <a:t>&lt;&lt;</a:t>
            </a:r>
            <a:r>
              <a:rPr lang="nb-NO" sz="2000" dirty="0"/>
              <a:t> </a:t>
            </a:r>
            <a:r>
              <a:rPr lang="nb-NO" sz="2000" dirty="0" err="1"/>
              <a:t>endl</a:t>
            </a:r>
            <a:r>
              <a:rPr lang="nb-NO" sz="2000" dirty="0"/>
              <a:t>; </a:t>
            </a:r>
          </a:p>
          <a:p>
            <a:pPr eaLnBrk="1" hangingPunct="1"/>
            <a:r>
              <a:rPr lang="nb-NO" sz="2000" dirty="0"/>
              <a:t>  } </a:t>
            </a:r>
            <a:r>
              <a:rPr lang="nb-NO" sz="2000" b="1" dirty="0" err="1">
                <a:solidFill>
                  <a:srgbClr val="008800"/>
                </a:solidFill>
              </a:rPr>
              <a:t>else</a:t>
            </a:r>
            <a:r>
              <a:rPr lang="nb-NO" sz="2000" dirty="0"/>
              <a:t> { </a:t>
            </a:r>
          </a:p>
          <a:p>
            <a:pPr eaLnBrk="1" hangingPunct="1"/>
            <a:r>
              <a:rPr lang="nb-NO" sz="2000" dirty="0"/>
              <a:t>    </a:t>
            </a:r>
            <a:r>
              <a:rPr lang="nb-NO" sz="2000" dirty="0" err="1"/>
              <a:t>cout</a:t>
            </a:r>
            <a:r>
              <a:rPr lang="nb-NO" sz="2000" dirty="0"/>
              <a:t> </a:t>
            </a:r>
            <a:r>
              <a:rPr lang="nb-NO" sz="2000" dirty="0">
                <a:solidFill>
                  <a:srgbClr val="333333"/>
                </a:solidFill>
              </a:rPr>
              <a:t>&lt;&lt;</a:t>
            </a:r>
            <a:r>
              <a:rPr lang="nb-NO" sz="2000" dirty="0"/>
              <a:t> "Not </a:t>
            </a:r>
            <a:r>
              <a:rPr lang="nb-NO" sz="2000" dirty="0" err="1"/>
              <a:t>enough</a:t>
            </a:r>
            <a:r>
              <a:rPr lang="nb-NO" sz="2000" dirty="0"/>
              <a:t> </a:t>
            </a:r>
            <a:r>
              <a:rPr lang="nb-NO" sz="2000" dirty="0" err="1"/>
              <a:t>magic</a:t>
            </a:r>
            <a:r>
              <a:rPr lang="nb-NO" sz="2000" dirty="0"/>
              <a:t> </a:t>
            </a:r>
            <a:r>
              <a:rPr lang="nb-NO" sz="2000" dirty="0" err="1"/>
              <a:t>points</a:t>
            </a:r>
            <a:r>
              <a:rPr lang="nb-NO" sz="2000" dirty="0"/>
              <a:t> to </a:t>
            </a:r>
            <a:r>
              <a:rPr lang="nb-NO" sz="2000" dirty="0" err="1"/>
              <a:t>cast</a:t>
            </a:r>
            <a:r>
              <a:rPr lang="nb-NO" sz="2000" dirty="0"/>
              <a:t> spell." </a:t>
            </a:r>
            <a:r>
              <a:rPr lang="nb-NO" sz="2000" dirty="0">
                <a:solidFill>
                  <a:srgbClr val="333333"/>
                </a:solidFill>
              </a:rPr>
              <a:t>&lt;&lt;</a:t>
            </a:r>
            <a:r>
              <a:rPr lang="nb-NO" sz="2000" dirty="0"/>
              <a:t> </a:t>
            </a:r>
            <a:r>
              <a:rPr lang="nb-NO" sz="2000" dirty="0" err="1"/>
              <a:t>endl</a:t>
            </a:r>
            <a:r>
              <a:rPr lang="nb-NO" sz="2000" dirty="0"/>
              <a:t>; </a:t>
            </a:r>
          </a:p>
          <a:p>
            <a:pPr eaLnBrk="1" hangingPunct="1"/>
            <a:r>
              <a:rPr lang="nb-NO" sz="2000" dirty="0"/>
              <a:t>  }</a:t>
            </a:r>
          </a:p>
          <a:p>
            <a:pPr eaLnBrk="1" hangingPunct="1"/>
            <a:r>
              <a:rPr lang="nb-NO" sz="2000" dirty="0"/>
              <a:t>}</a:t>
            </a:r>
            <a:endParaRPr lang="nb-NO" altLang="en-US" sz="20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39944" name="Rectangle 6"/>
          <p:cNvSpPr>
            <a:spLocks noChangeArrowheads="1"/>
          </p:cNvSpPr>
          <p:nvPr/>
        </p:nvSpPr>
        <p:spPr bwMode="auto">
          <a:xfrm>
            <a:off x="5765998" y="540984"/>
            <a:ext cx="3455988" cy="3293209"/>
          </a:xfrm>
          <a:prstGeom prst="rect">
            <a:avLst/>
          </a:prstGeom>
          <a:solidFill>
            <a:srgbClr val="FFFFD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3349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3349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3349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3349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334963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334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334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334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3349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en-US" sz="16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nb-NO" alt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wizard.h</a:t>
            </a:r>
            <a:endParaRPr lang="nb-NO" altLang="en-US" sz="1600" dirty="0">
              <a:solidFill>
                <a:srgbClr val="00B05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 eaLnBrk="1" hangingPunct="1"/>
            <a:r>
              <a:rPr lang="nb-NO" altLang="en-US" sz="16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#include &lt;string&gt;</a:t>
            </a:r>
          </a:p>
          <a:p>
            <a:pPr eaLnBrk="1" hangingPunct="1"/>
            <a:r>
              <a:rPr lang="nb-NO" alt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using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nb-NO" alt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string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endParaRPr lang="nb-NO" altLang="en-US" sz="16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6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Wizard</a:t>
            </a:r>
          </a:p>
          <a:p>
            <a:pPr eaLnBrk="1" hangingPunct="1"/>
            <a:r>
              <a:rPr lang="nb-NO" altLang="en-US" sz="1600" noProof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nb-NO" altLang="en-US" sz="1600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nb-NO" alt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/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b-NO" alt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SetArmor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b-NO" alt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armor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b-NO" alt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string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GetName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b-NO" alt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CastSpell</a:t>
            </a:r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…</a:t>
            </a:r>
          </a:p>
          <a:p>
            <a:pPr eaLnBrk="1" hangingPunct="1"/>
            <a:r>
              <a:rPr lang="nb-NO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7933690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dirty="0"/>
              <a:t>Gjør data </a:t>
            </a:r>
            <a:r>
              <a:rPr lang="nb-NO" altLang="en-US" dirty="0">
                <a:solidFill>
                  <a:srgbClr val="0070C0"/>
                </a:solidFill>
              </a:rPr>
              <a:t>private </a:t>
            </a:r>
            <a:r>
              <a:rPr lang="nb-NO" altLang="en-US" dirty="0"/>
              <a:t>der det er mulig! 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300038" y="1052736"/>
            <a:ext cx="8843962" cy="5649400"/>
          </a:xfrm>
        </p:spPr>
        <p:txBody>
          <a:bodyPr/>
          <a:lstStyle/>
          <a:p>
            <a:r>
              <a:rPr lang="nb-NO" altLang="en-US" i="1" dirty="0">
                <a:solidFill>
                  <a:srgbClr val="0070C0"/>
                </a:solidFill>
              </a:rPr>
              <a:t>Ikke</a:t>
            </a:r>
            <a:r>
              <a:rPr lang="nb-NO" altLang="en-US" i="1" dirty="0"/>
              <a:t> </a:t>
            </a:r>
            <a:r>
              <a:rPr lang="nb-NO" altLang="en-US" dirty="0"/>
              <a:t>la variablene være globale! Dvs. ikke la de ligge fritt i .h eller .</a:t>
            </a:r>
            <a:r>
              <a:rPr lang="nb-NO" altLang="en-US" dirty="0" err="1"/>
              <a:t>cpp</a:t>
            </a:r>
            <a:r>
              <a:rPr lang="nb-NO" altLang="en-US" dirty="0"/>
              <a:t> filer, utenfor klassedeklarasjoner og -funksjoner. </a:t>
            </a:r>
          </a:p>
          <a:p>
            <a:endParaRPr lang="nb-NO" altLang="en-US" dirty="0"/>
          </a:p>
          <a:p>
            <a:r>
              <a:rPr lang="nb-NO" altLang="en-US" i="1" dirty="0">
                <a:solidFill>
                  <a:srgbClr val="0070C0"/>
                </a:solidFill>
              </a:rPr>
              <a:t>Ikke </a:t>
            </a:r>
            <a:r>
              <a:rPr lang="nb-NO" altLang="en-US" dirty="0"/>
              <a:t>ha globale funksjoner dersom klassefunksjoner kan gjøre samme nytten.</a:t>
            </a:r>
          </a:p>
        </p:txBody>
      </p:sp>
    </p:spTree>
    <p:extLst>
      <p:ext uri="{BB962C8B-B14F-4D97-AF65-F5344CB8AC3E}">
        <p14:creationId xmlns:p14="http://schemas.microsoft.com/office/powerpoint/2010/main" val="28274818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649029" cy="1362075"/>
          </a:xfrm>
        </p:spPr>
        <p:txBody>
          <a:bodyPr/>
          <a:lstStyle/>
          <a:p>
            <a:r>
              <a:rPr lang="nb-NO" sz="2800" noProof="0" dirty="0"/>
              <a:t>Som vanlig er det 4 timer i uka med meg, fordelt på forelesninger og øvinger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24" y="1556792"/>
            <a:ext cx="8968003" cy="4752528"/>
          </a:xfrm>
        </p:spPr>
        <p:txBody>
          <a:bodyPr/>
          <a:lstStyle/>
          <a:p>
            <a:r>
              <a:rPr lang="nb-NO" noProof="0" dirty="0"/>
              <a:t>Dette er 48 timer. 7.5 studiepoeng er 200 timer. De resterende 152 timene er til for å brukes!</a:t>
            </a:r>
          </a:p>
          <a:p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10616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>
                <a:latin typeface="Georgia" panose="02040502050405020303" pitchFamily="18" charset="0"/>
                <a:cs typeface="Georgia" panose="02040502050405020303" pitchFamily="18" charset="0"/>
              </a:rPr>
              <a:t>Opprettelse av objekter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72" y="1052736"/>
            <a:ext cx="8988028" cy="43096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dirty="0">
                <a:ea typeface="ＭＳ Ｐゴシック" pitchFamily="-65" charset="-128"/>
              </a:rPr>
              <a:t>Kjapp intro til opprettelse av objekter </a:t>
            </a:r>
            <a:br>
              <a:rPr lang="nb-NO" dirty="0">
                <a:ea typeface="ＭＳ Ｐゴシック" pitchFamily="-65" charset="-128"/>
              </a:rPr>
            </a:br>
            <a:r>
              <a:rPr lang="nb-NO" dirty="0">
                <a:ea typeface="ＭＳ Ｐゴシック" pitchFamily="-65" charset="-128"/>
              </a:rPr>
              <a:t>(mer om dette neste gang)</a:t>
            </a:r>
          </a:p>
          <a:p>
            <a:pPr lvl="1">
              <a:buFont typeface="Arial" charset="0"/>
              <a:buChar char="–"/>
              <a:defRPr/>
            </a:pPr>
            <a:r>
              <a:rPr lang="nb-NO" dirty="0">
                <a:ea typeface="ＭＳ Ｐゴシック" pitchFamily="-65" charset="-128"/>
              </a:rPr>
              <a:t>Kan benytte stack eller heap:</a:t>
            </a: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  <a:p>
            <a:pPr>
              <a:buFont typeface="Arial" charset="0"/>
              <a:buChar char="•"/>
              <a:defRPr/>
            </a:pPr>
            <a:endParaRPr lang="nb-NO" dirty="0">
              <a:ea typeface="ＭＳ Ｐゴシック" pitchFamily="-65" charset="-128"/>
            </a:endParaRPr>
          </a:p>
        </p:txBody>
      </p:sp>
      <p:sp>
        <p:nvSpPr>
          <p:cNvPr id="41991" name="Rectangle 1"/>
          <p:cNvSpPr>
            <a:spLocks noChangeArrowheads="1"/>
          </p:cNvSpPr>
          <p:nvPr/>
        </p:nvSpPr>
        <p:spPr bwMode="auto">
          <a:xfrm>
            <a:off x="917926" y="2994004"/>
            <a:ext cx="5905500" cy="2554545"/>
          </a:xfrm>
          <a:prstGeom prst="rect">
            <a:avLst/>
          </a:prstGeom>
          <a:solidFill>
            <a:srgbClr val="FFFFD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nb-NO" alt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Stack</a:t>
            </a:r>
            <a:r>
              <a:rPr lang="nb-NO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/>
            <a:r>
              <a:rPr lang="nb-NO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nb-NO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classObject</a:t>
            </a:r>
            <a:r>
              <a:rPr lang="nb-NO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nb-NO" alt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classObject.MyMethod</a:t>
            </a:r>
            <a:r>
              <a:rPr lang="nb-NO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/>
            <a:endParaRPr lang="nb-NO" alt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nb-NO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nb-NO" alt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Heap</a:t>
            </a:r>
            <a:r>
              <a:rPr lang="nb-NO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/>
            <a:r>
              <a:rPr lang="nb-NO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nb-NO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* </a:t>
            </a:r>
            <a:r>
              <a:rPr lang="nb-NO" alt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classPtr</a:t>
            </a:r>
            <a:r>
              <a:rPr lang="nb-NO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nb-NO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nb-NO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nb-NO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r>
              <a:rPr lang="nb-NO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nb-NO" alt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classPtr</a:t>
            </a:r>
            <a:r>
              <a:rPr lang="nb-NO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nb-NO" alt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MyMethod</a:t>
            </a:r>
            <a:r>
              <a:rPr lang="nb-NO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nb-NO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nb-NO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b-NO" alt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classPtr</a:t>
            </a:r>
            <a:r>
              <a:rPr lang="nb-NO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09067460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8D3F4-442F-734E-8DEA-10FAD1BA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Dagens oppgaver bruker bare konsoll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20B75-DD06-D641-92DA-102282D99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25" y="1627322"/>
            <a:ext cx="9054401" cy="468199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nb-NO" dirty="0" err="1"/>
              <a:t>Hello</a:t>
            </a:r>
            <a:r>
              <a:rPr lang="nb-NO" dirty="0"/>
              <a:t>, </a:t>
            </a:r>
            <a:r>
              <a:rPr lang="nb-NO" dirty="0" err="1"/>
              <a:t>world</a:t>
            </a:r>
            <a:r>
              <a:rPr lang="nb-NO" dirty="0"/>
              <a:t>!</a:t>
            </a:r>
          </a:p>
          <a:p>
            <a:pPr marL="514350" indent="-514350">
              <a:buAutoNum type="arabicPeriod"/>
            </a:pPr>
            <a:r>
              <a:rPr lang="nb-NO" dirty="0"/>
              <a:t>Lag en enkel kalkulator der du spør brukeren om input for hvert steg og så skriver ut hele regnestykket slik: «3 * 5 = 15»</a:t>
            </a:r>
          </a:p>
          <a:p>
            <a:pPr marL="514350" indent="-514350">
              <a:buAutoNum type="arabicPeriod"/>
            </a:pPr>
            <a:r>
              <a:rPr lang="nb-NO" dirty="0"/>
              <a:t>Utvid kalkulatoren til å ha en «akkumulator» og virke mer som en vanlig kalkulator</a:t>
            </a:r>
          </a:p>
          <a:p>
            <a:pPr marL="514350" indent="-514350">
              <a:buAutoNum type="arabicPeriod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7875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Eksamen er en </a:t>
            </a:r>
            <a:r>
              <a:rPr lang="nb-NO" dirty="0"/>
              <a:t>innlevering, 4 uker</a:t>
            </a:r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" y="1052736"/>
            <a:ext cx="9141815" cy="5256584"/>
          </a:xfrm>
        </p:spPr>
        <p:txBody>
          <a:bodyPr/>
          <a:lstStyle/>
          <a:p>
            <a:r>
              <a:rPr lang="nb-NO" dirty="0"/>
              <a:t>Men først en </a:t>
            </a:r>
            <a:r>
              <a:rPr lang="nb-NO" dirty="0" err="1"/>
              <a:t>oblig</a:t>
            </a:r>
            <a:r>
              <a:rPr lang="nb-NO" dirty="0"/>
              <a:t>.</a:t>
            </a:r>
            <a:br>
              <a:rPr lang="nb-NO" sz="2800" noProof="0" dirty="0"/>
            </a:br>
            <a:endParaRPr lang="nb-NO" sz="2800" noProof="0" dirty="0"/>
          </a:p>
        </p:txBody>
      </p:sp>
    </p:spTree>
    <p:extLst>
      <p:ext uri="{BB962C8B-B14F-4D97-AF65-F5344CB8AC3E}">
        <p14:creationId xmlns:p14="http://schemas.microsoft.com/office/powerpoint/2010/main" val="48130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Når du jobber med C++ er historien aldri langt unna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" y="1052736"/>
            <a:ext cx="9141815" cy="5256584"/>
          </a:xfrm>
        </p:spPr>
        <p:txBody>
          <a:bodyPr/>
          <a:lstStyle/>
          <a:p>
            <a:pPr marL="473869" indent="-457200">
              <a:buFont typeface="Arial" charset="0"/>
              <a:buChar char="•"/>
            </a:pPr>
            <a:r>
              <a:rPr lang="nb-NO" sz="2800" noProof="0" dirty="0"/>
              <a:t>C++ er basert på C</a:t>
            </a:r>
            <a:r>
              <a:rPr lang="nb-NO" noProof="0" dirty="0"/>
              <a:t>, og er stort sett bakoverkompatibelt</a:t>
            </a:r>
          </a:p>
          <a:p>
            <a:pPr marL="473869" indent="-457200">
              <a:buFont typeface="Arial" charset="0"/>
              <a:buChar char="•"/>
            </a:pPr>
            <a:r>
              <a:rPr lang="nb-NO" sz="2800" noProof="0" dirty="0"/>
              <a:t>Startet av Bjarne Strostrup i 1979, første versjon 1983</a:t>
            </a:r>
          </a:p>
          <a:p>
            <a:pPr marL="473869" indent="-457200">
              <a:buFont typeface="Arial" charset="0"/>
              <a:buChar char="•"/>
            </a:pPr>
            <a:r>
              <a:rPr lang="nb-NO" noProof="0" dirty="0"/>
              <a:t>Ingen offisiell standardisering før 1998!</a:t>
            </a:r>
          </a:p>
          <a:p>
            <a:pPr marL="473869" indent="-457200">
              <a:buFont typeface="Arial" charset="0"/>
              <a:buChar char="•"/>
            </a:pPr>
            <a:r>
              <a:rPr lang="nb-NO" dirty="0"/>
              <a:t>Versjonen jeg bruker mest her er </a:t>
            </a:r>
            <a:r>
              <a:rPr lang="nb-NO" noProof="0" dirty="0"/>
              <a:t>C++ 2020</a:t>
            </a:r>
          </a:p>
          <a:p>
            <a:pPr marL="473869" indent="-457200">
              <a:buFont typeface="Arial" panose="020B0604020202020204" pitchFamily="34" charset="0"/>
              <a:buChar char="•"/>
            </a:pPr>
            <a:r>
              <a:rPr lang="nb-NO" noProof="0" dirty="0"/>
              <a:t>C</a:t>
            </a:r>
            <a:r>
              <a:rPr lang="nb-NO" dirty="0"/>
              <a:t>++23 er i beta</a:t>
            </a:r>
            <a:endParaRPr lang="nb-NO" sz="2800" noProof="0" dirty="0"/>
          </a:p>
        </p:txBody>
      </p:sp>
    </p:spTree>
    <p:extLst>
      <p:ext uri="{BB962C8B-B14F-4D97-AF65-F5344CB8AC3E}">
        <p14:creationId xmlns:p14="http://schemas.microsoft.com/office/powerpoint/2010/main" val="18240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C125-9E83-4E4E-9B75-0DD4A3A3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helt</a:t>
            </a:r>
            <a:r>
              <a:rPr lang="en-GB" dirty="0"/>
              <a:t> </a:t>
            </a:r>
            <a:r>
              <a:rPr lang="en-GB" dirty="0" err="1"/>
              <a:t>bokstavelig</a:t>
            </a:r>
            <a:r>
              <a:rPr lang="en-GB" dirty="0"/>
              <a:t> "design by committee"!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64F32-9163-C84A-8A45-B76EAA1F2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88" y="5175180"/>
            <a:ext cx="7909537" cy="634077"/>
          </a:xfrm>
        </p:spPr>
        <p:txBody>
          <a:bodyPr/>
          <a:lstStyle/>
          <a:p>
            <a:r>
              <a:rPr lang="en-GB" dirty="0"/>
              <a:t>Det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at </a:t>
            </a:r>
            <a:r>
              <a:rPr lang="en-GB" dirty="0" err="1"/>
              <a:t>standarden</a:t>
            </a:r>
            <a:r>
              <a:rPr lang="en-GB" dirty="0"/>
              <a:t> </a:t>
            </a:r>
            <a:r>
              <a:rPr lang="en-GB" dirty="0" err="1"/>
              <a:t>ofte</a:t>
            </a:r>
            <a:r>
              <a:rPr lang="en-GB" dirty="0"/>
              <a:t> </a:t>
            </a:r>
            <a:r>
              <a:rPr lang="en-GB" dirty="0" err="1"/>
              <a:t>kommer</a:t>
            </a:r>
            <a:r>
              <a:rPr lang="en-GB" dirty="0"/>
              <a:t> </a:t>
            </a:r>
            <a:r>
              <a:rPr lang="en-GB" dirty="0" err="1"/>
              <a:t>før</a:t>
            </a:r>
            <a:r>
              <a:rPr lang="en-GB" dirty="0"/>
              <a:t> </a:t>
            </a:r>
            <a:r>
              <a:rPr lang="en-GB" dirty="0" err="1"/>
              <a:t>implementasjonene</a:t>
            </a:r>
            <a:r>
              <a:rPr lang="en-GB" dirty="0"/>
              <a:t>. </a:t>
            </a:r>
          </a:p>
        </p:txBody>
      </p:sp>
      <p:pic>
        <p:nvPicPr>
          <p:cNvPr id="1026" name="Picture 2" descr="https://upload.wikimedia.org/wikipedia/commons/b/b1/C%2B%2B_Standards_Committee_meeting_-_July_1996_Stockholm_-_Wednesday_general_session.jpg">
            <a:extLst>
              <a:ext uri="{FF2B5EF4-FFF2-40B4-BE49-F238E27FC236}">
                <a16:creationId xmlns:a16="http://schemas.microsoft.com/office/drawing/2014/main" id="{69BDB9A9-3360-224D-BFC8-DEBE594E7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88" y="681037"/>
            <a:ext cx="6245475" cy="39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960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Du kan og vil møte ALLE disse versjone når du jobber med C++!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99" y="4953536"/>
            <a:ext cx="9054401" cy="1195979"/>
          </a:xfrm>
        </p:spPr>
        <p:txBody>
          <a:bodyPr/>
          <a:lstStyle/>
          <a:p>
            <a:r>
              <a:rPr lang="nb-NO" noProof="0" dirty="0"/>
              <a:t>Jeg skal prøve å bruke moderne C++, men kan ikke love at jeg ikke faller inn i C++98 eller så.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24" y="1150156"/>
            <a:ext cx="5161550" cy="34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575" y="885372"/>
            <a:ext cx="8918851" cy="5423948"/>
          </a:xfrm>
        </p:spPr>
        <p:txBody>
          <a:bodyPr/>
          <a:lstStyle/>
          <a:p>
            <a:r>
              <a:rPr lang="nb-NO" sz="2400" noProof="0" dirty="0"/>
              <a:t>Java og C# fjerner mye kompleksitet, og gjør det enklere å programmere.</a:t>
            </a:r>
          </a:p>
          <a:p>
            <a:endParaRPr lang="nb-NO" sz="2400" noProof="0" dirty="0"/>
          </a:p>
          <a:p>
            <a:r>
              <a:rPr lang="nb-NO" sz="2400" noProof="0" dirty="0"/>
              <a:t>C++ lager raskere programmer, men lar deg syte deg selv i foten. Dette skyldes:</a:t>
            </a:r>
          </a:p>
          <a:p>
            <a:pPr marL="342900" indent="-342900">
              <a:buFont typeface="Arial" charset="0"/>
              <a:buChar char="•"/>
            </a:pPr>
            <a:r>
              <a:rPr lang="nb-NO" sz="2400" noProof="0" dirty="0"/>
              <a:t>Effektiv kompilator</a:t>
            </a:r>
          </a:p>
          <a:p>
            <a:pPr marL="342900" indent="-342900">
              <a:buFont typeface="Arial" charset="0"/>
              <a:buChar char="•"/>
            </a:pPr>
            <a:r>
              <a:rPr lang="nb-NO" sz="2400" noProof="0" dirty="0"/>
              <a:t>Lite run-time-</a:t>
            </a:r>
            <a:r>
              <a:rPr lang="nb-NO" sz="2400" noProof="0" dirty="0" err="1"/>
              <a:t>checks</a:t>
            </a:r>
            <a:endParaRPr lang="nb-NO" sz="2400" noProof="0" dirty="0"/>
          </a:p>
          <a:p>
            <a:pPr marL="342900" indent="-342900">
              <a:buFont typeface="Arial" charset="0"/>
              <a:buChar char="•"/>
            </a:pPr>
            <a:r>
              <a:rPr lang="nb-NO" sz="2400" dirty="0"/>
              <a:t>Høynivåabstraksjoner kompilerer til effektiv maskinkode</a:t>
            </a:r>
            <a:endParaRPr lang="nb-NO" sz="2400" noProof="0" dirty="0"/>
          </a:p>
          <a:p>
            <a:pPr marL="342900" indent="-342900">
              <a:buFont typeface="Arial" charset="0"/>
              <a:buChar char="•"/>
            </a:pPr>
            <a:r>
              <a:rPr lang="nb-NO" sz="2400" noProof="0" dirty="0"/>
              <a:t>Kan kompileres for ALT!</a:t>
            </a:r>
          </a:p>
          <a:p>
            <a:r>
              <a:rPr lang="nb-NO" sz="2400" noProof="0" dirty="0"/>
              <a:t>C++ er et moderne, allsidig og fleksibelt programmeringsspråk</a:t>
            </a:r>
          </a:p>
          <a:p>
            <a:endParaRPr lang="nb-NO" sz="2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Java og C# vs C++</a:t>
            </a:r>
          </a:p>
        </p:txBody>
      </p:sp>
      <p:sp>
        <p:nvSpPr>
          <p:cNvPr id="5" name="AutoShape 2" descr="https://www.visualstudio.com/wp-content/uploads/2017/11/microsoft-visual-studi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43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efault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ＭＳ Ｐゴシック"/>
        <a:cs typeface="Helvetica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ＭＳ Ｐゴシック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ＭＳ Ｐゴシック" charset="0"/>
            <a:cs typeface="Helvetica Light" charset="0"/>
            <a:sym typeface="Helvetica Light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</TotalTime>
  <Words>1936</Words>
  <Application>Microsoft Macintosh PowerPoint</Application>
  <PresentationFormat>On-screen Show (4:3)</PresentationFormat>
  <Paragraphs>357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Consolas</vt:lpstr>
      <vt:lpstr>Courier New</vt:lpstr>
      <vt:lpstr>Georgia</vt:lpstr>
      <vt:lpstr>Helvetica</vt:lpstr>
      <vt:lpstr>Helvetica Light</vt:lpstr>
      <vt:lpstr>Times New Roman</vt:lpstr>
      <vt:lpstr>Default Theme</vt:lpstr>
      <vt:lpstr>Kjetil Raaen</vt:lpstr>
      <vt:lpstr>PowerPoint Presentation</vt:lpstr>
      <vt:lpstr>PG4400 C++ programmering: Introduksjon</vt:lpstr>
      <vt:lpstr>Som vanlig er det 4 timer i uka med meg, fordelt på forelesninger og øvinger</vt:lpstr>
      <vt:lpstr>Eksamen er en innlevering, 4 uker</vt:lpstr>
      <vt:lpstr>Når du jobber med C++ er historien aldri langt unna</vt:lpstr>
      <vt:lpstr>C++ er helt bokstavelig "design by committee"! </vt:lpstr>
      <vt:lpstr>Du kan og vil møte ALLE disse versjone når du jobber med C++!</vt:lpstr>
      <vt:lpstr>Java og C# vs C++</vt:lpstr>
      <vt:lpstr>Noen programmer som er skrevet i C++:</vt:lpstr>
      <vt:lpstr>Tiobe index, web search results</vt:lpstr>
      <vt:lpstr>C vs C++</vt:lpstr>
      <vt:lpstr>C++ er ikke bygget for spesifikke applikasjoner</vt:lpstr>
      <vt:lpstr>Dere får 2 valg av IDE: </vt:lpstr>
      <vt:lpstr>Nå skal vi få det til å fungere!</vt:lpstr>
      <vt:lpstr>VS, opprette et C++ prosjekt</vt:lpstr>
      <vt:lpstr>Kjør program:</vt:lpstr>
      <vt:lpstr>PowerPoint Presentation</vt:lpstr>
      <vt:lpstr>PowerPoint Presentation</vt:lpstr>
      <vt:lpstr>Clion</vt:lpstr>
      <vt:lpstr>PowerPoint Presentation</vt:lpstr>
      <vt:lpstr>En av designmålene for Clion er å slutte å bruke mus</vt:lpstr>
      <vt:lpstr>”Hello, world!” kode</vt:lpstr>
      <vt:lpstr>Output (til console) lages enkelt ved å bruke objektet ”cout” og ”&lt;&lt;” operatoren. </vt:lpstr>
      <vt:lpstr>Stream modifiers brukes for å endre stilen på output</vt:lpstr>
      <vt:lpstr>Input likner veldig på output,  med følgende endringer:</vt:lpstr>
      <vt:lpstr>I C++ er ikke strings en primitiv type</vt:lpstr>
      <vt:lpstr>konstanter</vt:lpstr>
      <vt:lpstr>const vs #define</vt:lpstr>
      <vt:lpstr>Cast’ing (typeomforming)</vt:lpstr>
      <vt:lpstr>OOP i C++ fundamentalt, men også på mange måter på vei ut.</vt:lpstr>
      <vt:lpstr>I C++ er det en målsetning å skille klassedeklarasjon fra implementasjon</vt:lpstr>
      <vt:lpstr>I C++ 20 har det kommet et nyt konsept for å erstatte hele header-konseptet: Modules</vt:lpstr>
      <vt:lpstr>Klasser: deklarasjon (.h)</vt:lpstr>
      <vt:lpstr>Klasser: definisjon (.cpp)</vt:lpstr>
      <vt:lpstr>Klasse implementasjon</vt:lpstr>
      <vt:lpstr>Programeksempel</vt:lpstr>
      <vt:lpstr>Innkapsling: private vs. public</vt:lpstr>
      <vt:lpstr>Gjør data private der det er mulig! </vt:lpstr>
      <vt:lpstr>Opprettelse av objekter</vt:lpstr>
      <vt:lpstr>Dagens oppgaver bruker bare konsoll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PG4400 C++ programmering: Introduksjon</dc:title>
  <dc:creator>Kjetil Raaen</dc:creator>
  <cp:lastModifiedBy>Kjetil Raaen</cp:lastModifiedBy>
  <cp:revision>22</cp:revision>
  <dcterms:created xsi:type="dcterms:W3CDTF">2021-01-05T11:41:31Z</dcterms:created>
  <dcterms:modified xsi:type="dcterms:W3CDTF">2022-01-10T12:30:03Z</dcterms:modified>
</cp:coreProperties>
</file>